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saveSubsetFonts="1">
  <p:sldMasterIdLst>
    <p:sldMasterId id="2147483670" r:id="rId1"/>
  </p:sldMasterIdLst>
  <p:notesMasterIdLst>
    <p:notesMasterId r:id="rId14"/>
  </p:notesMasterIdLst>
  <p:handoutMasterIdLst>
    <p:handoutMasterId r:id="rId15"/>
  </p:handoutMasterIdLst>
  <p:sldIdLst>
    <p:sldId id="256" r:id="rId2"/>
    <p:sldId id="257" r:id="rId3"/>
    <p:sldId id="258" r:id="rId4"/>
    <p:sldId id="267" r:id="rId5"/>
    <p:sldId id="259" r:id="rId6"/>
    <p:sldId id="260" r:id="rId7"/>
    <p:sldId id="261" r:id="rId8"/>
    <p:sldId id="262" r:id="rId9"/>
    <p:sldId id="263" r:id="rId10"/>
    <p:sldId id="264" r:id="rId11"/>
    <p:sldId id="265" r:id="rId12"/>
    <p:sldId id="266" r:id="rId13"/>
  </p:sldIdLst>
  <p:sldSz cx="9144000" cy="6858000" type="screen4x3"/>
  <p:notesSz cx="6858000" cy="9144000"/>
  <p:embeddedFontLst>
    <p:embeddedFont>
      <p:font typeface="Wingdings 2" pitchFamily="18" charset="2"/>
      <p:regular r:id="rId16"/>
    </p:embeddedFont>
    <p:embeddedFont>
      <p:font typeface="Calibri" pitchFamily="34" charset="0"/>
      <p:regular r:id="rId17"/>
      <p:bold r:id="rId18"/>
      <p:italic r:id="rId19"/>
      <p:boldItalic r:id="rId20"/>
    </p:embeddedFont>
    <p:embeddedFont>
      <p:font typeface="Franklin Gothic Medium" pitchFamily="34" charset="0"/>
      <p:regular r:id="rId21"/>
      <p:italic r:id="rId22"/>
    </p:embeddedFont>
  </p:embeddedFontLst>
  <p:defaultTextStyle>
    <a:defPPr>
      <a:defRPr lang="en-US"/>
    </a:defPPr>
    <a:lvl1pPr marL="0" algn="l" rtl="0" latinLnBrk="0">
      <a:defRPr sz="1800" kern="1200">
        <a:solidFill>
          <a:schemeClr val="tx1"/>
        </a:solidFill>
        <a:latin typeface="+mn-lt"/>
        <a:ea typeface="+mn-ea"/>
        <a:cs typeface="+mn-cs"/>
      </a:defRPr>
    </a:lvl1pPr>
    <a:lvl2pPr marL="457200" algn="l" rtl="0" latinLnBrk="0">
      <a:defRPr sz="1800" kern="1200">
        <a:solidFill>
          <a:schemeClr val="tx1"/>
        </a:solidFill>
        <a:latin typeface="+mn-lt"/>
        <a:ea typeface="+mn-ea"/>
        <a:cs typeface="+mn-cs"/>
      </a:defRPr>
    </a:lvl2pPr>
    <a:lvl3pPr marL="914400" algn="l" rtl="0" latinLnBrk="0">
      <a:defRPr sz="1800" kern="1200">
        <a:solidFill>
          <a:schemeClr val="tx1"/>
        </a:solidFill>
        <a:latin typeface="+mn-lt"/>
        <a:ea typeface="+mn-ea"/>
        <a:cs typeface="+mn-cs"/>
      </a:defRPr>
    </a:lvl3pPr>
    <a:lvl4pPr marL="1371600" algn="l" rtl="0" latinLnBrk="0">
      <a:defRPr sz="1800" kern="1200">
        <a:solidFill>
          <a:schemeClr val="tx1"/>
        </a:solidFill>
        <a:latin typeface="+mn-lt"/>
        <a:ea typeface="+mn-ea"/>
        <a:cs typeface="+mn-cs"/>
      </a:defRPr>
    </a:lvl4pPr>
    <a:lvl5pPr marL="1828800" algn="l" rtl="0" latinLnBrk="0">
      <a:defRPr sz="1800" kern="1200">
        <a:solidFill>
          <a:schemeClr val="tx1"/>
        </a:solidFill>
        <a:latin typeface="+mn-lt"/>
        <a:ea typeface="+mn-ea"/>
        <a:cs typeface="+mn-cs"/>
      </a:defRPr>
    </a:lvl5pPr>
    <a:lvl6pPr marL="2286000" algn="l" rtl="0" latinLnBrk="0">
      <a:defRPr sz="1800" kern="1200">
        <a:solidFill>
          <a:schemeClr val="tx1"/>
        </a:solidFill>
        <a:latin typeface="+mn-lt"/>
        <a:ea typeface="+mn-ea"/>
        <a:cs typeface="+mn-cs"/>
      </a:defRPr>
    </a:lvl6pPr>
    <a:lvl7pPr marL="2743200" algn="l" rtl="0" latinLnBrk="0">
      <a:defRPr sz="1800" kern="1200">
        <a:solidFill>
          <a:schemeClr val="tx1"/>
        </a:solidFill>
        <a:latin typeface="+mn-lt"/>
        <a:ea typeface="+mn-ea"/>
        <a:cs typeface="+mn-cs"/>
      </a:defRPr>
    </a:lvl7pPr>
    <a:lvl8pPr marL="3200400" algn="l" rtl="0" latinLnBrk="0">
      <a:defRPr sz="1800" kern="1200">
        <a:solidFill>
          <a:schemeClr val="tx1"/>
        </a:solidFill>
        <a:latin typeface="+mn-lt"/>
        <a:ea typeface="+mn-ea"/>
        <a:cs typeface="+mn-cs"/>
      </a:defRPr>
    </a:lvl8pPr>
    <a:lvl9pPr marL="3657600" algn="l" rtl="0" latinLnBrk="0">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9">
    <a:wholeTbl>
      <a:tcTxStyle>
        <a:fontRef idx="minor">
          <a:scrgbClr r="0" g="0" b="0"/>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fontRef idx="minor">
          <a:scrgbClr r="0" g="0" b="0"/>
        </a:fontRef>
        <a:schemeClr val="lt1"/>
      </a:tcTxStyle>
      <a:tcStyle>
        <a:tcBdr>
          <a:top>
            <a:ln w="38100" cmpd="sng">
              <a:solidFill>
                <a:schemeClr val="lt1"/>
              </a:solidFill>
            </a:ln>
          </a:top>
        </a:tcBdr>
        <a:fill>
          <a:solidFill>
            <a:schemeClr val="accent1"/>
          </a:solidFill>
        </a:fill>
      </a:tcStyle>
    </a:lastRow>
    <a:seCell>
      <a:tcStyle>
        <a:tcBdr/>
      </a:tcStyle>
    </a:seCell>
    <a:swCell>
      <a:tcStyle>
        <a:tcBdr/>
      </a:tcStyle>
    </a:swCell>
    <a:firstRow>
      <a:tcTxStyle b="on">
        <a:fontRef idx="minor">
          <a:scrgbClr r="0" g="0" b="0"/>
        </a:fontRef>
        <a:schemeClr val="lt1"/>
      </a:tcTxStyle>
      <a:tcStyle>
        <a:tcBdr>
          <a:bottom>
            <a:ln w="38100" cmpd="sng">
              <a:solidFill>
                <a:schemeClr val="lt1"/>
              </a:solidFill>
            </a:ln>
          </a:bottom>
        </a:tcBdr>
        <a:fill>
          <a:solidFill>
            <a:schemeClr val="accent1"/>
          </a:solidFill>
        </a:fill>
      </a:tcStyle>
    </a:firstRow>
    <a:neCell>
      <a:tcStyle>
        <a:tcBdr/>
      </a:tcStyle>
    </a:neCell>
    <a:nwCell>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50" autoAdjust="0"/>
    <p:restoredTop sz="94704" autoAdjust="0"/>
  </p:normalViewPr>
  <p:slideViewPr>
    <p:cSldViewPr>
      <p:cViewPr varScale="1">
        <p:scale>
          <a:sx n="123" d="100"/>
          <a:sy n="123" d="100"/>
        </p:scale>
        <p:origin x="-52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98" d="100"/>
          <a:sy n="98" d="100"/>
        </p:scale>
        <p:origin x="-3552"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handoutMaster" Target="handoutMasters/handoutMaster1.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font" Target="fonts/font7.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660204-2F1F-4B86-8B86-027A0C7CA556}" type="datetimeFigureOut">
              <a:rPr lang="en-US" smtClean="0"/>
              <a:t>12/22/2011</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EC853C2-5074-4765-A525-004D31BB8C75}" type="slidenum">
              <a:rPr lang="en-US" smtClean="0"/>
              <a:t>‹#›</a:t>
            </a:fld>
            <a:endParaRPr lang="en-US" dirty="0"/>
          </a:p>
        </p:txBody>
      </p:sp>
    </p:spTree>
    <p:extLst>
      <p:ext uri="{BB962C8B-B14F-4D97-AF65-F5344CB8AC3E}">
        <p14:creationId xmlns:p14="http://schemas.microsoft.com/office/powerpoint/2010/main" val="14171206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rtlCol="0"/>
          <a:lstStyle>
            <a:lvl1pPr algn="r">
              <a:defRPr sz="1200"/>
            </a:lvl1pPr>
          </a:lstStyle>
          <a:p>
            <a:fld id="{99CC1921-DF74-4DB5-8516-FEE78A013266}" type="datetimeFigureOut">
              <a:rPr lang="en-US" smtClean="0"/>
              <a:pPr/>
              <a:t>12/22/2011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rtlCol="0" anchor="b"/>
          <a:lstStyle>
            <a:lvl1pPr algn="r">
              <a:defRPr sz="1200"/>
            </a:lvl1pPr>
          </a:lstStyle>
          <a:p>
            <a:fld id="{ED24B878-6DFB-4618-B68C-9AE072238BFB}" type="slidenum">
              <a:rPr lang="en-US" smtClean="0"/>
              <a:pPr/>
              <a:t>‹#›</a:t>
            </a:fld>
            <a:endParaRPr lang="en-US" dirty="0"/>
          </a:p>
        </p:txBody>
      </p:sp>
    </p:spTree>
    <p:extLst>
      <p:ext uri="{BB962C8B-B14F-4D97-AF65-F5344CB8AC3E}">
        <p14:creationId xmlns:p14="http://schemas.microsoft.com/office/powerpoint/2010/main" val="870555269"/>
      </p:ext>
    </p:extLst>
  </p:cSld>
  <p:clrMap bg1="lt1" tx1="dk1" bg2="lt2" tx2="dk2" accent1="accent1" accent2="accent2" accent3="accent3" accent4="accent4" accent5="accent5" accent6="accent6" hlink="hlink" folHlink="folHlink"/>
  <p:notesStyle>
    <a:lvl1pPr marL="0" algn="l" rtl="0">
      <a:defRPr sz="1200" kern="1200">
        <a:solidFill>
          <a:schemeClr val="tx1"/>
        </a:solidFill>
        <a:latin typeface="+mn-lt"/>
        <a:ea typeface="+mn-ea"/>
        <a:cs typeface="+mn-cs"/>
      </a:defRPr>
    </a:lvl1pPr>
    <a:lvl2pPr marL="457200" algn="l" rtl="0">
      <a:defRPr sz="1200" kern="1200">
        <a:solidFill>
          <a:schemeClr val="tx1"/>
        </a:solidFill>
        <a:latin typeface="+mn-lt"/>
        <a:ea typeface="+mn-ea"/>
        <a:cs typeface="+mn-cs"/>
      </a:defRPr>
    </a:lvl2pPr>
    <a:lvl3pPr marL="914400" algn="l" rtl="0">
      <a:defRPr sz="1200" kern="1200">
        <a:solidFill>
          <a:schemeClr val="tx1"/>
        </a:solidFill>
        <a:latin typeface="+mn-lt"/>
        <a:ea typeface="+mn-ea"/>
        <a:cs typeface="+mn-cs"/>
      </a:defRPr>
    </a:lvl3pPr>
    <a:lvl4pPr marL="1371600" algn="l" rtl="0">
      <a:defRPr sz="1200" kern="1200">
        <a:solidFill>
          <a:schemeClr val="tx1"/>
        </a:solidFill>
        <a:latin typeface="+mn-lt"/>
        <a:ea typeface="+mn-ea"/>
        <a:cs typeface="+mn-cs"/>
      </a:defRPr>
    </a:lvl4pPr>
    <a:lvl5pPr marL="1828800" algn="l" rtl="0">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de-DE" noProof="0"/>
          </a:p>
        </p:txBody>
      </p:sp>
      <p:sp>
        <p:nvSpPr>
          <p:cNvPr id="4" name="Slide Number Placeholder 3"/>
          <p:cNvSpPr>
            <a:spLocks noGrp="1"/>
          </p:cNvSpPr>
          <p:nvPr>
            <p:ph type="sldNum" sz="quarter" idx="10"/>
          </p:nvPr>
        </p:nvSpPr>
        <p:spPr/>
        <p:txBody>
          <a:bodyPr/>
          <a:lstStyle/>
          <a:p>
            <a:fld id="{ED24B878-6DFB-4618-B68C-9AE072238BFB}"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de-DE" noProof="0" dirty="0"/>
          </a:p>
        </p:txBody>
      </p:sp>
      <p:sp>
        <p:nvSpPr>
          <p:cNvPr id="4" name="Slide Number Placeholder 3"/>
          <p:cNvSpPr>
            <a:spLocks noGrp="1"/>
          </p:cNvSpPr>
          <p:nvPr>
            <p:ph type="sldNum" sz="quarter" idx="10"/>
          </p:nvPr>
        </p:nvSpPr>
        <p:spPr/>
        <p:txBody>
          <a:bodyPr/>
          <a:lstStyle/>
          <a:p>
            <a:fld id="{ED24B878-6DFB-4618-B68C-9AE072238BFB}"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D24B878-6DFB-4618-B68C-9AE072238BFB}" type="slidenum">
              <a:rPr lang="en-US" smtClean="0"/>
              <a:pPr/>
              <a:t>12</a:t>
            </a:fld>
            <a:endParaRPr lang="en-US" dirty="0"/>
          </a:p>
        </p:txBody>
      </p:sp>
    </p:spTree>
    <p:extLst>
      <p:ext uri="{BB962C8B-B14F-4D97-AF65-F5344CB8AC3E}">
        <p14:creationId xmlns:p14="http://schemas.microsoft.com/office/powerpoint/2010/main" val="24650384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lang="en-US" dirty="0"/>
          </a:p>
        </p:txBody>
      </p:sp>
      <p:sp>
        <p:nvSpPr>
          <p:cNvPr id="29" name="Title 28"/>
          <p:cNvSpPr>
            <a:spLocks noGrp="1"/>
          </p:cNvSpPr>
          <p:nvPr>
            <p:ph type="ctrTitle"/>
          </p:nvPr>
        </p:nvSpPr>
        <p:spPr>
          <a:xfrm>
            <a:off x="381000" y="4853411"/>
            <a:ext cx="8458200" cy="1222375"/>
          </a:xfrm>
        </p:spPr>
        <p:txBody>
          <a:bodyPr anchor="t"/>
          <a:lstStyle/>
          <a:p>
            <a:r>
              <a:rPr lang="en-US" dirty="0" smtClean="0"/>
              <a:t>Click to edit Master title style</a:t>
            </a:r>
            <a:endParaRPr lang="en-US" dirty="0"/>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dirty="0" smtClean="0"/>
              <a:t>Click to edit Master subtitle style</a:t>
            </a:r>
            <a:endParaRPr lang="en-US" dirty="0"/>
          </a:p>
        </p:txBody>
      </p:sp>
      <p:sp>
        <p:nvSpPr>
          <p:cNvPr id="16" name="Date Placeholder 15"/>
          <p:cNvSpPr>
            <a:spLocks noGrp="1"/>
          </p:cNvSpPr>
          <p:nvPr>
            <p:ph type="dt" sz="half" idx="10"/>
          </p:nvPr>
        </p:nvSpPr>
        <p:spPr/>
        <p:txBody>
          <a:bodyPr/>
          <a:lstStyle/>
          <a:p>
            <a:fld id="{2B10AB5E-65B2-470F-A90D-8944CCF2250D}" type="datetime2">
              <a:rPr lang="en-US" smtClean="0"/>
              <a:pPr/>
              <a:t>Thursday, December 22, 2011</a:t>
            </a:fld>
            <a:endParaRPr lang="en-US" dirty="0"/>
          </a:p>
        </p:txBody>
      </p:sp>
      <p:sp>
        <p:nvSpPr>
          <p:cNvPr id="2" name="Footer Placeholder 1"/>
          <p:cNvSpPr>
            <a:spLocks noGrp="1"/>
          </p:cNvSpPr>
          <p:nvPr>
            <p:ph type="ftr" sz="quarter" idx="11"/>
          </p:nvPr>
        </p:nvSpPr>
        <p:spPr/>
        <p:txBody>
          <a:bodyPr/>
          <a:lstStyle/>
          <a:p>
            <a:endParaRPr lang="en-US" dirty="0"/>
          </a:p>
        </p:txBody>
      </p:sp>
      <p:sp>
        <p:nvSpPr>
          <p:cNvPr id="15" name="Slide Number Placeholder 14"/>
          <p:cNvSpPr>
            <a:spLocks noGrp="1"/>
          </p:cNvSpPr>
          <p:nvPr>
            <p:ph type="sldNum" sz="quarter" idx="12"/>
          </p:nvPr>
        </p:nvSpPr>
        <p:spPr>
          <a:xfrm>
            <a:off x="8229600" y="6473952"/>
            <a:ext cx="758952" cy="246888"/>
          </a:xfrm>
        </p:spPr>
        <p:txBody>
          <a:bodyPr/>
          <a:lstStyle/>
          <a:p>
            <a:fld id="{CF7A2BDD-D331-44F0-96AA-4FB4ED497064}"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lang="en-US" smtClean="0"/>
              <a:t>Click to edit Master title style</a:t>
            </a:r>
            <a:endParaRPr lang="en-US"/>
          </a:p>
        </p:txBody>
      </p:sp>
      <p:sp>
        <p:nvSpPr>
          <p:cNvPr id="27" name="Content Placeholder 26"/>
          <p:cNvSpPr>
            <a:spLocks noGrp="1"/>
          </p:cNvSpPr>
          <p:nvPr>
            <p:ph idx="1"/>
          </p:nvPr>
        </p:nvSpPr>
        <p:spPr/>
        <p:txBody>
          <a:bodyPr/>
          <a:lstStyle/>
          <a:p>
            <a:pPr lvl="0"/>
            <a:r>
              <a:rPr lang="en-US" smtClean="0"/>
              <a:t>Click to edit Master text styles</a:t>
            </a:r>
            <a:endParaRPr lang="en-US"/>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5" name="Date Placeholder 24"/>
          <p:cNvSpPr>
            <a:spLocks noGrp="1"/>
          </p:cNvSpPr>
          <p:nvPr>
            <p:ph type="dt" sz="half" idx="10"/>
          </p:nvPr>
        </p:nvSpPr>
        <p:spPr/>
        <p:txBody>
          <a:bodyPr/>
          <a:lstStyle/>
          <a:p>
            <a:fld id="{B5F4066D-E18E-46CA-ADDB-DC7D9F287FCD}" type="datetime2">
              <a:rPr lang="en-US" smtClean="0"/>
              <a:pPr/>
              <a:t>Thursday, December 22, 2011</a:t>
            </a:fld>
            <a:endParaRPr lang="en-US" dirty="0"/>
          </a:p>
        </p:txBody>
      </p:sp>
      <p:sp>
        <p:nvSpPr>
          <p:cNvPr id="19" name="Footer Placeholder 18"/>
          <p:cNvSpPr>
            <a:spLocks noGrp="1"/>
          </p:cNvSpPr>
          <p:nvPr>
            <p:ph type="ftr" sz="quarter" idx="11"/>
          </p:nvPr>
        </p:nvSpPr>
        <p:spPr>
          <a:xfrm>
            <a:off x="3581400" y="76200"/>
            <a:ext cx="2895600" cy="288925"/>
          </a:xfrm>
        </p:spPr>
        <p:txBody>
          <a:bodyPr/>
          <a:lstStyle/>
          <a:p>
            <a:endParaRPr lang="en-US" dirty="0"/>
          </a:p>
        </p:txBody>
      </p:sp>
      <p:sp>
        <p:nvSpPr>
          <p:cNvPr id="16" name="Slide Number Placeholder 15"/>
          <p:cNvSpPr>
            <a:spLocks noGrp="1"/>
          </p:cNvSpPr>
          <p:nvPr>
            <p:ph type="sldNum" sz="quarter" idx="12"/>
          </p:nvPr>
        </p:nvSpPr>
        <p:spPr>
          <a:xfrm>
            <a:off x="8229600" y="6473952"/>
            <a:ext cx="758952" cy="246888"/>
          </a:xfrm>
        </p:spPr>
        <p:txBody>
          <a:bodyPr/>
          <a:lstStyle/>
          <a:p>
            <a:fld id="{CF7A2BDD-D331-44F0-96AA-4FB4ED497064}"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lang="en-US" dirty="0"/>
          </a:p>
        </p:txBody>
      </p:sp>
      <p:sp>
        <p:nvSpPr>
          <p:cNvPr id="6" name="Text Placeholder 5"/>
          <p:cNvSpPr>
            <a:spLocks noGrp="1"/>
          </p:cNvSpPr>
          <p:nvPr>
            <p:ph type="body" idx="1"/>
          </p:nvPr>
        </p:nvSpPr>
        <p:spPr>
          <a:xfrm>
            <a:off x="381000" y="1676400"/>
            <a:ext cx="8458200" cy="1219200"/>
          </a:xfrm>
        </p:spPr>
        <p:txBody>
          <a:bodyPr anchor="b"/>
          <a:lstStyle>
            <a:lvl1pPr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dirty="0" smtClean="0"/>
              <a:t>Click to edit Master text styles</a:t>
            </a:r>
            <a:endParaRPr lang="en-US" dirty="0"/>
          </a:p>
        </p:txBody>
      </p:sp>
      <p:sp>
        <p:nvSpPr>
          <p:cNvPr id="19" name="Date Placeholder 18"/>
          <p:cNvSpPr>
            <a:spLocks noGrp="1"/>
          </p:cNvSpPr>
          <p:nvPr>
            <p:ph type="dt" sz="half" idx="10"/>
          </p:nvPr>
        </p:nvSpPr>
        <p:spPr/>
        <p:txBody>
          <a:bodyPr/>
          <a:lstStyle/>
          <a:p>
            <a:fld id="{11C6C238-36A3-43CE-9745-62AF0A355E2A}" type="datetime2">
              <a:rPr lang="en-US" smtClean="0"/>
              <a:pPr/>
              <a:t>Thursday, December 22, 2011</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6" name="Slide Number Placeholder 15"/>
          <p:cNvSpPr>
            <a:spLocks noGrp="1"/>
          </p:cNvSpPr>
          <p:nvPr>
            <p:ph type="sldNum" sz="quarter" idx="12"/>
          </p:nvPr>
        </p:nvSpPr>
        <p:spPr/>
        <p:txBody>
          <a:bodyPr/>
          <a:lstStyle/>
          <a:p>
            <a:fld id="{CF7A2BDD-D331-44F0-96AA-4FB4ED497064}" type="slidenum">
              <a:rPr lang="en-US" smtClean="0"/>
              <a:pPr/>
              <a:t>‹#›</a:t>
            </a:fld>
            <a:endParaRPr lang="en-US" dirty="0"/>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lang="en-US" dirty="0" smtClean="0"/>
              <a:t>Click to edit Master 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lang="en-US" dirty="0" smtClean="0"/>
              <a:t>Click to edit Master title style</a:t>
            </a:r>
            <a:endParaRPr lang="en-US" dirty="0"/>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endParaRPr lang="en-US" dirty="0"/>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a:r>
              <a:rPr lang="en-US" smtClean="0"/>
              <a:t>Click to edit Master text styles</a:t>
            </a:r>
            <a:endParaRPr lang="en-US"/>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1" name="Date Placeholder 20"/>
          <p:cNvSpPr>
            <a:spLocks noGrp="1"/>
          </p:cNvSpPr>
          <p:nvPr>
            <p:ph type="dt" sz="half" idx="10"/>
          </p:nvPr>
        </p:nvSpPr>
        <p:spPr/>
        <p:txBody>
          <a:bodyPr/>
          <a:lstStyle/>
          <a:p>
            <a:fld id="{8E06EB92-F772-4663-8537-1301BB50BFAC}" type="datetime2">
              <a:rPr lang="en-US" smtClean="0"/>
              <a:pPr/>
              <a:t>Thursday, December 22, 2011</a:t>
            </a:fld>
            <a:endParaRPr lang="en-US" dirty="0"/>
          </a:p>
        </p:txBody>
      </p:sp>
      <p:sp>
        <p:nvSpPr>
          <p:cNvPr id="10" name="Footer Placeholder 9"/>
          <p:cNvSpPr>
            <a:spLocks noGrp="1"/>
          </p:cNvSpPr>
          <p:nvPr>
            <p:ph type="ftr" sz="quarter" idx="11"/>
          </p:nvPr>
        </p:nvSpPr>
        <p:spPr/>
        <p:txBody>
          <a:bodyPr/>
          <a:lstStyle/>
          <a:p>
            <a:endParaRPr lang="en-US" dirty="0"/>
          </a:p>
        </p:txBody>
      </p:sp>
      <p:sp>
        <p:nvSpPr>
          <p:cNvPr id="31" name="Slide Number Placeholder 30"/>
          <p:cNvSpPr>
            <a:spLocks noGrp="1"/>
          </p:cNvSpPr>
          <p:nvPr>
            <p:ph type="sldNum" sz="quarter" idx="12"/>
          </p:nvPr>
        </p:nvSpPr>
        <p:spPr/>
        <p:txBody>
          <a:bodyPr/>
          <a:lstStyle/>
          <a:p>
            <a:fld id="{CF7A2BDD-D331-44F0-96AA-4FB4ED497064}"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lang="en-US" dirty="0" smtClean="0"/>
              <a:t>Click to edit Master title style</a:t>
            </a:r>
            <a:endParaRPr lang="en-US" dirty="0"/>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lt"/>
                <a:cs typeface="+mj-lt"/>
              </a:defRPr>
            </a:lvl1pPr>
            <a:lvl2pPr>
              <a:buNone/>
              <a:defRPr sz="2000" b="1"/>
            </a:lvl2pPr>
            <a:lvl3pPr>
              <a:buNone/>
              <a:defRPr sz="1800" b="1"/>
            </a:lvl3pPr>
            <a:lvl4pPr>
              <a:buNone/>
              <a:defRPr sz="1600" b="1"/>
            </a:lvl4pPr>
            <a:lvl5pPr>
              <a:buNone/>
              <a:defRPr sz="1600" b="1"/>
            </a:lvl5pPr>
          </a:lstStyle>
          <a:p>
            <a:pPr lvl="0"/>
            <a:r>
              <a:rPr lang="en-US" dirty="0" smtClean="0"/>
              <a:t>Click to edit Master text styles</a:t>
            </a:r>
            <a:endParaRPr lang="en-US" dirty="0"/>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lt"/>
                <a:cs typeface="+mj-lt"/>
              </a:defRPr>
            </a:lvl1pPr>
            <a:lvl2pPr>
              <a:buNone/>
              <a:defRPr sz="2000" b="1"/>
            </a:lvl2pPr>
            <a:lvl3pPr>
              <a:buNone/>
              <a:defRPr sz="1800" b="1"/>
            </a:lvl3pPr>
            <a:lvl4pPr>
              <a:buNone/>
              <a:defRPr sz="1600" b="1"/>
            </a:lvl4pPr>
            <a:lvl5pPr>
              <a:buNone/>
              <a:defRPr sz="1600" b="1"/>
            </a:lvl5pPr>
          </a:lstStyle>
          <a:p>
            <a:pPr lvl="0"/>
            <a:r>
              <a:rPr lang="en-US" dirty="0" smtClean="0"/>
              <a:t>Click to edit Master text styles</a:t>
            </a:r>
            <a:endParaRPr lang="en-US" dirty="0"/>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a:r>
              <a:rPr lang="en-US" smtClean="0"/>
              <a:t>Click to edit Master text styles</a:t>
            </a:r>
            <a:endParaRPr lang="en-US"/>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8" name="Content Placeholder 27"/>
          <p:cNvSpPr>
            <a:spLocks noGrp="1"/>
          </p:cNvSpPr>
          <p:nvPr>
            <p:ph sz="quarter" idx="4"/>
          </p:nvPr>
        </p:nvSpPr>
        <p:spPr>
          <a:xfrm>
            <a:off x="4648200" y="1316037"/>
            <a:ext cx="4270375" cy="3941763"/>
          </a:xfrm>
        </p:spPr>
        <p:txBody>
          <a:bodyPr/>
          <a:lstStyle>
            <a:lvl1pPr>
              <a:defRPr sz="2400"/>
            </a:lvl1pPr>
            <a:lvl2pPr>
              <a:defRPr sz="2000"/>
            </a:lvl2pPr>
            <a:lvl3pPr>
              <a:defRPr sz="1800"/>
            </a:lvl3pPr>
            <a:lvl4pPr>
              <a:defRPr sz="1600"/>
            </a:lvl4pPr>
            <a:lvl5pPr>
              <a:defRPr sz="1600"/>
            </a:lvl5pPr>
          </a:lstStyle>
          <a:p>
            <a:pPr lvl="0"/>
            <a:r>
              <a:rPr lang="en-US" smtClean="0"/>
              <a:t>Click to edit Master text styles</a:t>
            </a:r>
            <a:endParaRPr lang="en-US"/>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Date Placeholder 9"/>
          <p:cNvSpPr>
            <a:spLocks noGrp="1"/>
          </p:cNvSpPr>
          <p:nvPr>
            <p:ph type="dt" sz="half" idx="10"/>
          </p:nvPr>
        </p:nvSpPr>
        <p:spPr/>
        <p:txBody>
          <a:bodyPr/>
          <a:lstStyle/>
          <a:p>
            <a:fld id="{27E2C789-5B62-48FF-9191-791023128F05}" type="datetime2">
              <a:rPr lang="en-US" smtClean="0"/>
              <a:pPr/>
              <a:t>Thursday, December 22, 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229600" y="6477000"/>
            <a:ext cx="762000" cy="246888"/>
          </a:xfrm>
        </p:spPr>
        <p:txBody>
          <a:bodyPr/>
          <a:lstStyle/>
          <a:p>
            <a:fld id="{CF7A2BDD-D331-44F0-96AA-4FB4ED497064}" type="slidenum">
              <a:rPr lang="en-US" smtClean="0"/>
              <a:pPr/>
              <a:t>‹#›</a:t>
            </a:fld>
            <a:endParaRPr lang="en-US" dirty="0"/>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lang="en-US" dirty="0" smtClean="0"/>
              <a:t>Click to edit Master title style</a:t>
            </a:r>
            <a:endParaRPr lang="en-US" dirty="0"/>
          </a:p>
        </p:txBody>
      </p:sp>
      <p:sp>
        <p:nvSpPr>
          <p:cNvPr id="12" name="Date Placeholder 11"/>
          <p:cNvSpPr>
            <a:spLocks noGrp="1"/>
          </p:cNvSpPr>
          <p:nvPr>
            <p:ph type="dt" sz="half" idx="10"/>
          </p:nvPr>
        </p:nvSpPr>
        <p:spPr/>
        <p:txBody>
          <a:bodyPr/>
          <a:lstStyle/>
          <a:p>
            <a:fld id="{8E2E5AB2-AD30-4274-ADEE-77A916493B5C}" type="datetime2">
              <a:rPr lang="en-US" smtClean="0"/>
              <a:pPr/>
              <a:t>Thursday, December 22, 2011</a:t>
            </a:fld>
            <a:endParaRPr lang="en-US" dirty="0"/>
          </a:p>
        </p:txBody>
      </p:sp>
      <p:sp>
        <p:nvSpPr>
          <p:cNvPr id="21" name="Footer Placeholder 20"/>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F7A2BDD-D331-44F0-96AA-4FB4ED497064}"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9C76396-5064-41C5-A285-015EE0047001}" type="datetime2">
              <a:rPr lang="en-US" smtClean="0"/>
              <a:pPr/>
              <a:t>Thursday, December 22, 2011</a:t>
            </a:fld>
            <a:endParaRPr lang="en-US" dirty="0"/>
          </a:p>
        </p:txBody>
      </p:sp>
      <p:sp>
        <p:nvSpPr>
          <p:cNvPr id="24" name="Footer Placeholder 23"/>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F7A2BDD-D331-44F0-96AA-4FB4ED497064}"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lang="en-US" dirty="0"/>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lang="en-US" dirty="0" smtClean="0"/>
              <a:t>Click to edit Master title style</a:t>
            </a:r>
            <a:endParaRPr lang="en-US" dirty="0"/>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en-US" dirty="0" smtClean="0"/>
              <a:t>Click to edit Master text styles</a:t>
            </a:r>
            <a:endParaRPr lang="en-US" dirty="0"/>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a:r>
              <a:rPr lang="en-US" dirty="0" smtClean="0"/>
              <a:t>Click to edit Master text styles</a:t>
            </a:r>
            <a:endParaRPr lang="en-US" dirty="0"/>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5" name="Date Placeholder 24"/>
          <p:cNvSpPr>
            <a:spLocks noGrp="1"/>
          </p:cNvSpPr>
          <p:nvPr>
            <p:ph type="dt" sz="half" idx="10"/>
          </p:nvPr>
        </p:nvSpPr>
        <p:spPr/>
        <p:txBody>
          <a:bodyPr/>
          <a:lstStyle/>
          <a:p>
            <a:fld id="{5E39F948-767F-407F-A020-A5EC9CBC2988}" type="datetime2">
              <a:rPr lang="en-US" smtClean="0"/>
              <a:pPr/>
              <a:t>Thursday, December 22, 2011</a:t>
            </a:fld>
            <a:endParaRPr lang="en-US" dirty="0"/>
          </a:p>
        </p:txBody>
      </p:sp>
      <p:sp>
        <p:nvSpPr>
          <p:cNvPr id="29" name="Footer Placeholder 28"/>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F7A2BDD-D331-44F0-96AA-4FB4ED497064}"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endParaRPr lang="en-US" dirty="0"/>
          </a:p>
        </p:txBody>
      </p:sp>
      <p:sp>
        <p:nvSpPr>
          <p:cNvPr id="7" name="Date Placeholder 6"/>
          <p:cNvSpPr>
            <a:spLocks noGrp="1"/>
          </p:cNvSpPr>
          <p:nvPr>
            <p:ph type="dt" sz="half" idx="10"/>
          </p:nvPr>
        </p:nvSpPr>
        <p:spPr/>
        <p:txBody>
          <a:bodyPr/>
          <a:lstStyle/>
          <a:p>
            <a:fld id="{13251B7D-C0F1-466D-856C-C3614969F05D}" type="datetime2">
              <a:rPr lang="en-US" smtClean="0"/>
              <a:pPr/>
              <a:t>Thursday, December 22, 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31" name="Slide Number Placeholder 30"/>
          <p:cNvSpPr>
            <a:spLocks noGrp="1"/>
          </p:cNvSpPr>
          <p:nvPr>
            <p:ph type="sldNum" sz="quarter" idx="12"/>
          </p:nvPr>
        </p:nvSpPr>
        <p:spPr/>
        <p:txBody>
          <a:bodyPr/>
          <a:lstStyle/>
          <a:p>
            <a:fld id="{CF7A2BDD-D331-44F0-96AA-4FB4ED497064}" type="slidenum">
              <a:rPr lang="en-US" smtClean="0"/>
              <a:pPr/>
              <a:t>‹#›</a:t>
            </a:fld>
            <a:endParaRPr lang="en-US" dirty="0"/>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lang="en-US" dirty="0" smtClean="0"/>
              <a:t>Click to edit Master title style</a:t>
            </a:r>
            <a:endParaRPr lang="en-US" dirty="0"/>
          </a:p>
        </p:txBody>
      </p:sp>
      <p:sp>
        <p:nvSpPr>
          <p:cNvPr id="26" name="Text Placeholder 25"/>
          <p:cNvSpPr>
            <a:spLocks noGrp="1"/>
          </p:cNvSpPr>
          <p:nvPr>
            <p:ph type="body" sz="half" idx="2"/>
          </p:nvPr>
        </p:nvSpPr>
        <p:spPr>
          <a:xfrm>
            <a:off x="381000" y="5533218"/>
            <a:ext cx="5867400" cy="768350"/>
          </a:xfrm>
        </p:spPr>
        <p:txBody>
          <a:bodyPr lIns="109728" tIns="0"/>
          <a:lstStyle>
            <a:lvl1pPr>
              <a:buNone/>
              <a:defRPr sz="1400"/>
            </a:lvl1pPr>
            <a:lvl2pPr>
              <a:defRPr sz="1200"/>
            </a:lvl2pPr>
            <a:lvl3pPr>
              <a:defRPr sz="1000"/>
            </a:lvl3pPr>
            <a:lvl4pPr>
              <a:defRPr sz="900"/>
            </a:lvl4pPr>
            <a:lvl5pPr>
              <a:defRPr sz="900"/>
            </a:lvl5pPr>
          </a:lstStyle>
          <a:p>
            <a:pPr lvl="0"/>
            <a:r>
              <a:rPr lang="en-US" dirty="0" smtClean="0"/>
              <a:t>Click to edit Master text styles</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C8A7A92-D244-4C94-97DC-00C50A8E32A7}" type="datetime2">
              <a:rPr lang="en-US" smtClean="0"/>
              <a:pPr/>
              <a:t>Thursday, December 22, 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F7A2BDD-D331-44F0-96AA-4FB4ED497064}" type="slidenum">
              <a:rPr lang="en-US" smtClean="0">
                <a:solidFill>
                  <a:schemeClr val="accent1">
                    <a:shade val="75000"/>
                  </a:schemeClr>
                </a:solidFill>
              </a: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lang="en-US" dirty="0" smtClean="0"/>
              <a:t>Click to add title</a:t>
            </a:r>
            <a:endParaRPr lang="en-US" dirty="0"/>
          </a:p>
        </p:txBody>
      </p:sp>
      <p:sp>
        <p:nvSpPr>
          <p:cNvPr id="3" name="Vertical Text Placeholder 2"/>
          <p:cNvSpPr>
            <a:spLocks noGrp="1"/>
          </p:cNvSpPr>
          <p:nvPr>
            <p:ph type="body" orient="vert" idx="1"/>
          </p:nvPr>
        </p:nvSpPr>
        <p:spPr>
          <a:xfrm>
            <a:off x="457200" y="549276"/>
            <a:ext cx="6248400" cy="5851525"/>
          </a:xfrm>
        </p:spPr>
        <p:txBody>
          <a:bodyPr vert="eaVert"/>
          <a:lstStyle/>
          <a:p>
            <a:pPr lvl="0"/>
            <a:r>
              <a:rPr lang="en-US" dirty="0" smtClean="0"/>
              <a:t>Click to edit Master text styles</a:t>
            </a:r>
            <a:endParaRPr lang="en-US"/>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4C8A7A92-D244-4C94-97DC-00C50A8E32A7}" type="datetime2">
              <a:rPr lang="en-US" smtClean="0"/>
              <a:pPr/>
              <a:t>Thursday, December 22, 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F7A2BDD-D331-44F0-96AA-4FB4ED497064}" type="slidenum">
              <a:rPr lang="en-US" smtClean="0">
                <a:solidFill>
                  <a:schemeClr val="accent1">
                    <a:shade val="75000"/>
                  </a:schemeClr>
                </a:solidFill>
              </a: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lang="en-US" dirty="0"/>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a:r>
              <a:rPr lang="en-US" dirty="0" smtClean="0"/>
              <a:t>Click to edit Master text styles</a:t>
            </a:r>
            <a:endParaRPr lang="en-US" dirty="0"/>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lang="en-US" dirty="0"/>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a:defRPr sz="1200">
                <a:solidFill>
                  <a:schemeClr val="accent1">
                    <a:shade val="75000"/>
                  </a:schemeClr>
                </a:solidFill>
              </a:defRPr>
            </a:lvl1pPr>
          </a:lstStyle>
          <a:p>
            <a:pPr algn="l"/>
            <a:fld id="{4C8A7A92-D244-4C94-97DC-00C50A8E32A7}" type="datetime2">
              <a:rPr lang="en-US" smtClean="0"/>
              <a:pPr algn="l"/>
              <a:t>Thursday, December 22, 2011</a:t>
            </a:fld>
            <a:endParaRPr lang="en-US" dirty="0">
              <a:solidFill>
                <a:schemeClr val="accent1">
                  <a:shade val="75000"/>
                </a:schemeClr>
              </a:solidFill>
            </a:endParaRPr>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a:defRPr sz="1200">
                <a:solidFill>
                  <a:schemeClr val="accent1">
                    <a:shade val="75000"/>
                  </a:schemeClr>
                </a:solidFill>
              </a:defRPr>
            </a:lvl1pPr>
          </a:lstStyle>
          <a:p>
            <a:pPr algn="r"/>
            <a:endParaRPr lang="en-US" dirty="0">
              <a:solidFill>
                <a:schemeClr val="accent1">
                  <a:shade val="75000"/>
                </a:schemeClr>
              </a:solidFill>
            </a:endParaRPr>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a:defRPr sz="1200">
                <a:solidFill>
                  <a:schemeClr val="accent1">
                    <a:shade val="75000"/>
                  </a:schemeClr>
                </a:solidFill>
              </a:defRPr>
            </a:lvl1pPr>
          </a:lstStyle>
          <a:p>
            <a:fld id="{CF7A2BDD-D331-44F0-96AA-4FB4ED497064}" type="slidenum">
              <a:rPr lang="en-US" smtClean="0">
                <a:solidFill>
                  <a:schemeClr val="accent1">
                    <a:shade val="75000"/>
                  </a:schemeClr>
                </a:solidFill>
              </a:rPr>
              <a:pPr/>
              <a:t>‹#›</a:t>
            </a:fld>
            <a:endParaRPr lang="en-US" dirty="0">
              <a:solidFill>
                <a:schemeClr val="accent1">
                  <a:shade val="75000"/>
                </a:schemeClr>
              </a:solidFill>
            </a:endParaRPr>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lang="en-US" dirty="0" smtClean="0"/>
              <a:t>Click to edit Master title style</a:t>
            </a:r>
            <a:endParaRPr lang="en-US" dirty="0"/>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lang="en-US" dirty="0"/>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lang="en-US" dirty="0"/>
          </a:p>
        </p:txBody>
      </p:sp>
    </p:spTree>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txStyles>
    <p:titleStyle>
      <a:lvl1pPr algn="l" rtl="0" latinLnBrk="0">
        <a:spcBef>
          <a:spcPct val="0"/>
        </a:spcBef>
        <a:buNone/>
        <a:defRPr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latinLnBrk="0">
        <a:spcBef>
          <a:spcPct val="20000"/>
        </a:spcBef>
        <a:buClr>
          <a:schemeClr val="accent1"/>
        </a:buClr>
        <a:buSzPct val="70000"/>
        <a:buFont typeface="Wingdings 2"/>
        <a:buChar char=""/>
        <a:defRPr sz="3200" kern="1200">
          <a:solidFill>
            <a:schemeClr val="tx2"/>
          </a:solidFill>
          <a:latin typeface="+mn-lt"/>
          <a:ea typeface="+mn-ea"/>
          <a:cs typeface="+mn-cs"/>
        </a:defRPr>
      </a:lvl1pPr>
      <a:lvl2pPr marL="742950" indent="-285750" algn="l" rtl="0" latinLnBrk="0">
        <a:spcBef>
          <a:spcPct val="20000"/>
        </a:spcBef>
        <a:buClr>
          <a:schemeClr val="accent1"/>
        </a:buClr>
        <a:buSzPct val="70000"/>
        <a:buFont typeface="Wingdings 2"/>
        <a:buChar char=""/>
        <a:defRPr sz="2800" kern="1200">
          <a:solidFill>
            <a:schemeClr val="tx2"/>
          </a:solidFill>
          <a:latin typeface="+mn-lt"/>
          <a:ea typeface="+mn-ea"/>
          <a:cs typeface="+mn-cs"/>
        </a:defRPr>
      </a:lvl2pPr>
      <a:lvl3pPr marL="1143000" indent="-228600" algn="l" rtl="0" latinLnBrk="0">
        <a:spcBef>
          <a:spcPct val="20000"/>
        </a:spcBef>
        <a:buClr>
          <a:schemeClr val="accent1"/>
        </a:buClr>
        <a:buSzPct val="70000"/>
        <a:buFont typeface="Wingdings 2"/>
        <a:buChar char=""/>
        <a:defRPr sz="2400" kern="1200">
          <a:solidFill>
            <a:schemeClr val="tx2"/>
          </a:solidFill>
          <a:latin typeface="+mn-lt"/>
          <a:ea typeface="+mn-ea"/>
          <a:cs typeface="+mn-cs"/>
        </a:defRPr>
      </a:lvl3pPr>
      <a:lvl4pPr marL="1600200" indent="-228600" algn="l" rtl="0" latinLnBrk="0">
        <a:spcBef>
          <a:spcPct val="20000"/>
        </a:spcBef>
        <a:buClr>
          <a:schemeClr val="accent1"/>
        </a:buClr>
        <a:buSzPct val="70000"/>
        <a:buFont typeface="Wingdings 2"/>
        <a:buChar char=""/>
        <a:defRPr sz="2000" kern="1200">
          <a:solidFill>
            <a:schemeClr val="tx2"/>
          </a:solidFill>
          <a:latin typeface="+mn-lt"/>
          <a:ea typeface="+mn-ea"/>
          <a:cs typeface="+mn-cs"/>
        </a:defRPr>
      </a:lvl4pPr>
      <a:lvl5pPr marL="2057400" indent="-228600" algn="l" rtl="0" latinLnBrk="0">
        <a:spcBef>
          <a:spcPct val="20000"/>
        </a:spcBef>
        <a:buClr>
          <a:schemeClr val="accent1"/>
        </a:buClr>
        <a:buSzPct val="60000"/>
        <a:buFont typeface="Wingdings 2"/>
        <a:buChar char=""/>
        <a:defRPr sz="1800" kern="1200">
          <a:solidFill>
            <a:schemeClr val="tx2"/>
          </a:solidFill>
          <a:latin typeface="+mn-lt"/>
          <a:ea typeface="+mn-ea"/>
          <a:cs typeface="+mn-cs"/>
        </a:defRPr>
      </a:lvl5pPr>
      <a:lvl6pPr marL="2514600" indent="-228600" algn="l" rtl="0" latinLnBrk="0">
        <a:spcBef>
          <a:spcPct val="20000"/>
        </a:spcBef>
        <a:buClr>
          <a:schemeClr val="accent1"/>
        </a:buClr>
        <a:buSzPct val="60000"/>
        <a:buFont typeface="Wingdings 2"/>
        <a:buChar char=""/>
        <a:defRPr sz="1800" kern="1200">
          <a:solidFill>
            <a:schemeClr val="tx2"/>
          </a:solidFill>
          <a:latin typeface="+mn-lt"/>
          <a:ea typeface="+mn-ea"/>
          <a:cs typeface="+mn-cs"/>
        </a:defRPr>
      </a:lvl6pPr>
      <a:lvl7pPr marL="2971800" indent="-228600" algn="l" rtl="0" latinLnBrk="0">
        <a:spcBef>
          <a:spcPct val="20000"/>
        </a:spcBef>
        <a:buClr>
          <a:schemeClr val="accent1"/>
        </a:buClr>
        <a:buSzPct val="60000"/>
        <a:buFont typeface="Wingdings 2"/>
        <a:buChar char=""/>
        <a:defRPr sz="1600" kern="1200">
          <a:solidFill>
            <a:schemeClr val="tx2"/>
          </a:solidFill>
          <a:latin typeface="+mn-lt"/>
          <a:ea typeface="+mn-ea"/>
          <a:cs typeface="+mn-cs"/>
        </a:defRPr>
      </a:lvl7pPr>
      <a:lvl8pPr marL="3429000" indent="-228600" algn="l" rtl="0" latinLnBrk="0">
        <a:spcBef>
          <a:spcPct val="20000"/>
        </a:spcBef>
        <a:buClr>
          <a:schemeClr val="accent1"/>
        </a:buClr>
        <a:buSzPct val="60000"/>
        <a:buFont typeface="Wingdings 2"/>
        <a:buChar char=""/>
        <a:defRPr sz="1600" kern="1200" baseline="0">
          <a:solidFill>
            <a:schemeClr val="tx2"/>
          </a:solidFill>
          <a:latin typeface="+mn-lt"/>
          <a:ea typeface="+mn-ea"/>
          <a:cs typeface="+mn-cs"/>
        </a:defRPr>
      </a:lvl8pPr>
      <a:lvl9pPr marL="3886200" indent="-228600" algn="l" rtl="0" latinLnBrk="0">
        <a:spcBef>
          <a:spcPct val="20000"/>
        </a:spcBef>
        <a:buClr>
          <a:schemeClr val="accent1"/>
        </a:buClr>
        <a:buSzPct val="60000"/>
        <a:buFont typeface="Wingdings 2"/>
        <a:buChar char=""/>
        <a:defRPr sz="1400" kern="1200" baseline="0">
          <a:solidFill>
            <a:schemeClr val="tx2"/>
          </a:solidFill>
          <a:latin typeface="+mn-lt"/>
          <a:ea typeface="+mn-ea"/>
          <a:cs typeface="+mn-cs"/>
        </a:defRPr>
      </a:lvl9pPr>
    </p:bodyStyle>
    <p:otherStyle>
      <a:lvl1pPr marL="0" algn="l" rtl="0">
        <a:defRPr kern="1200">
          <a:solidFill>
            <a:schemeClr val="tx1"/>
          </a:solidFill>
          <a:latin typeface="+mn-lt"/>
          <a:ea typeface="+mn-ea"/>
          <a:cs typeface="+mn-cs"/>
        </a:defRPr>
      </a:lvl1pPr>
      <a:lvl2pPr marL="457200" algn="l" rtl="0">
        <a:defRPr kern="1200">
          <a:solidFill>
            <a:schemeClr val="tx1"/>
          </a:solidFill>
          <a:latin typeface="+mn-lt"/>
          <a:ea typeface="+mn-ea"/>
          <a:cs typeface="+mn-cs"/>
        </a:defRPr>
      </a:lvl2pPr>
      <a:lvl3pPr marL="914400" algn="l" rtl="0">
        <a:defRPr kern="1200">
          <a:solidFill>
            <a:schemeClr val="tx1"/>
          </a:solidFill>
          <a:latin typeface="+mn-lt"/>
          <a:ea typeface="+mn-ea"/>
          <a:cs typeface="+mn-cs"/>
        </a:defRPr>
      </a:lvl3pPr>
      <a:lvl4pPr marL="1371600" algn="l" rtl="0">
        <a:defRPr kern="1200">
          <a:solidFill>
            <a:schemeClr val="tx1"/>
          </a:solidFill>
          <a:latin typeface="+mn-lt"/>
          <a:ea typeface="+mn-ea"/>
          <a:cs typeface="+mn-cs"/>
        </a:defRPr>
      </a:lvl4pPr>
      <a:lvl5pPr marL="1828800" algn="l" rtl="0">
        <a:defRPr kern="1200">
          <a:solidFill>
            <a:schemeClr val="tx1"/>
          </a:solidFill>
          <a:latin typeface="+mn-lt"/>
          <a:ea typeface="+mn-ea"/>
          <a:cs typeface="+mn-cs"/>
        </a:defRPr>
      </a:lvl5pPr>
      <a:lvl6pPr marL="2286000" algn="l" rtl="0">
        <a:defRPr kern="1200">
          <a:solidFill>
            <a:schemeClr val="tx1"/>
          </a:solidFill>
          <a:latin typeface="+mn-lt"/>
          <a:ea typeface="+mn-ea"/>
          <a:cs typeface="+mn-cs"/>
        </a:defRPr>
      </a:lvl6pPr>
      <a:lvl7pPr marL="2743200" algn="l" rtl="0">
        <a:defRPr kern="1200">
          <a:solidFill>
            <a:schemeClr val="tx1"/>
          </a:solidFill>
          <a:latin typeface="+mn-lt"/>
          <a:ea typeface="+mn-ea"/>
          <a:cs typeface="+mn-cs"/>
        </a:defRPr>
      </a:lvl7pPr>
      <a:lvl8pPr marL="3200400" algn="l" rtl="0">
        <a:defRPr kern="1200">
          <a:solidFill>
            <a:schemeClr val="tx1"/>
          </a:solidFill>
          <a:latin typeface="+mn-lt"/>
          <a:ea typeface="+mn-ea"/>
          <a:cs typeface="+mn-cs"/>
        </a:defRPr>
      </a:lvl8pPr>
      <a:lvl9pPr marL="3657600" algn="l" rtl="0">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9.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9.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Layout" Target="../slideLayouts/slideLayout9.xml"/><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5.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9.xml"/><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9.xml"/><Relationship Id="rId5" Type="http://schemas.openxmlformats.org/officeDocument/2006/relationships/image" Target="../media/image22.pn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video" Target="NULL" TargetMode="External"/><Relationship Id="rId7" Type="http://schemas.openxmlformats.org/officeDocument/2006/relationships/image" Target="../media/image26.png"/><Relationship Id="rId2" Type="http://schemas.openxmlformats.org/officeDocument/2006/relationships/video" Target="../media/media1.wmv"/><Relationship Id="rId1" Type="http://schemas.microsoft.com/office/2007/relationships/media" Target="../media/media1.wmv"/><Relationship Id="rId6" Type="http://schemas.openxmlformats.org/officeDocument/2006/relationships/image" Target="../media/image25.png"/><Relationship Id="rId5" Type="http://schemas.openxmlformats.org/officeDocument/2006/relationships/slideLayout" Target="../slideLayouts/slideLayout9.xml"/><Relationship Id="rId10" Type="http://schemas.openxmlformats.org/officeDocument/2006/relationships/image" Target="../media/image29.png"/><Relationship Id="rId4" Type="http://schemas.microsoft.com/office/2007/relationships/media" Target="../media/media2.wmv"/><Relationship Id="rId9"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ctrTitle"/>
          </p:nvPr>
        </p:nvSpPr>
        <p:spPr>
          <a:ln>
            <a:noFill/>
          </a:ln>
          <a:effectLst/>
        </p:spPr>
        <p:txBody>
          <a:bodyPr/>
          <a:lstStyle/>
          <a:p>
            <a:r>
              <a:rPr lang="de-DE" cap="none" noProof="0" dirty="0" smtClean="0"/>
              <a:t>bestIMAGE 5.50</a:t>
            </a:r>
            <a:endParaRPr lang="de-DE" cap="none" noProof="0" dirty="0">
              <a:solidFill>
                <a:srgbClr val="C00000"/>
              </a:solidFill>
            </a:endParaRPr>
          </a:p>
        </p:txBody>
      </p:sp>
      <p:sp>
        <p:nvSpPr>
          <p:cNvPr id="3" name="Rectangle 2"/>
          <p:cNvSpPr>
            <a:spLocks noGrp="1"/>
          </p:cNvSpPr>
          <p:nvPr>
            <p:ph type="subTitle" idx="1"/>
          </p:nvPr>
        </p:nvSpPr>
        <p:spPr/>
        <p:txBody>
          <a:bodyPr/>
          <a:lstStyle/>
          <a:p>
            <a:r>
              <a:rPr lang="de-DE" sz="2400" kern="1200" noProof="0" dirty="0" smtClean="0">
                <a:solidFill>
                  <a:schemeClr val="tx2">
                    <a:shade val="75000"/>
                  </a:schemeClr>
                </a:solidFill>
                <a:latin typeface="+mn-lt"/>
                <a:ea typeface="+mn-ea"/>
                <a:cs typeface="+mn-cs"/>
              </a:rPr>
              <a:t>Exlore the new features of </a:t>
            </a:r>
            <a:endParaRPr lang="de-DE" noProof="0" dirty="0"/>
          </a:p>
        </p:txBody>
      </p:sp>
      <p:grpSp>
        <p:nvGrpSpPr>
          <p:cNvPr id="8" name="Group 7"/>
          <p:cNvGrpSpPr/>
          <p:nvPr/>
        </p:nvGrpSpPr>
        <p:grpSpPr>
          <a:xfrm>
            <a:off x="1744335" y="762000"/>
            <a:ext cx="5657850" cy="2905125"/>
            <a:chOff x="1744335" y="762000"/>
            <a:chExt cx="5657850" cy="2905125"/>
          </a:xfrm>
        </p:grpSpPr>
        <p:pic>
          <p:nvPicPr>
            <p:cNvPr id="1031"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44335" y="838200"/>
              <a:ext cx="5657850" cy="2828925"/>
            </a:xfrm>
            <a:prstGeom prst="rect">
              <a:avLst/>
            </a:prstGeom>
            <a:ln>
              <a:noFill/>
            </a:ln>
            <a:effectLst>
              <a:outerShdw blurRad="457200" dist="50800" dir="2700000" sx="101000" sy="101000" algn="tl" rotWithShape="0">
                <a:prstClr val="black">
                  <a:alpha val="38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2" name="Picture 6" descr="C:\Users\michael\Pictures\Beam.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81400" y="762000"/>
              <a:ext cx="3820785" cy="1052433"/>
            </a:xfrm>
            <a:prstGeom prst="rect">
              <a:avLst/>
            </a:prstGeom>
            <a:noFill/>
            <a:extLst>
              <a:ext uri="{909E8E84-426E-40DD-AFC4-6F175D3DCCD1}">
                <a14:hiddenFill xmlns:a14="http://schemas.microsoft.com/office/drawing/2010/main">
                  <a:solidFill>
                    <a:srgbClr val="FFFFFF"/>
                  </a:solidFill>
                </a14:hiddenFill>
              </a:ext>
            </a:extLst>
          </p:spPr>
        </p:pic>
      </p:grpSp>
      <p:sp>
        <p:nvSpPr>
          <p:cNvPr id="6" name="Rectangle 5"/>
          <p:cNvSpPr/>
          <p:nvPr/>
        </p:nvSpPr>
        <p:spPr>
          <a:xfrm>
            <a:off x="3607052" y="4854843"/>
            <a:ext cx="2062744" cy="646331"/>
          </a:xfrm>
          <a:prstGeom prst="rect">
            <a:avLst/>
          </a:prstGeom>
        </p:spPr>
        <p:txBody>
          <a:bodyPr wrap="none">
            <a:spAutoFit/>
          </a:bodyPr>
          <a:lstStyle/>
          <a:p>
            <a:pPr>
              <a:spcBef>
                <a:spcPct val="0"/>
              </a:spcBef>
            </a:pPr>
            <a:r>
              <a:rPr lang="de-DE" sz="3600" dirty="0">
                <a:solidFill>
                  <a:srgbClr val="C00000"/>
                </a:solidFill>
                <a:effectLst>
                  <a:reflection blurRad="12700" stA="48000" endA="300" endPos="55000" dir="5400000" sy="-90000" algn="bl" rotWithShape="0"/>
                </a:effectLst>
                <a:latin typeface="+mj-lt"/>
                <a:ea typeface="+mj-ea"/>
                <a:cs typeface="+mj-cs"/>
              </a:rPr>
              <a:t>CAM Plus</a:t>
            </a:r>
            <a:endParaRPr lang="en-US" sz="3600" dirty="0">
              <a:solidFill>
                <a:srgbClr val="C00000"/>
              </a:solidFill>
              <a:effectLst>
                <a:reflection blurRad="12700" stA="48000" endA="300" endPos="55000" dir="5400000" sy="-90000" algn="bl" rotWithShape="0"/>
              </a:effectLst>
              <a:latin typeface="+mj-lt"/>
              <a:ea typeface="+mj-ea"/>
              <a:cs typeface="+mj-cs"/>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withEffect">
                                  <p:stCondLst>
                                    <p:cond delay="0"/>
                                  </p:stCondLst>
                                  <p:childTnLst>
                                    <p:animEffect transition="out" filter="fade">
                                      <p:cBhvr>
                                        <p:cTn id="6" dur="1000" tmFilter="0, 0; .2, .5; .8, .5; 1, 0"/>
                                        <p:tgtEl>
                                          <p:spTgt spid="8"/>
                                        </p:tgtEl>
                                      </p:cBhvr>
                                    </p:animEffect>
                                    <p:animScale>
                                      <p:cBhvr>
                                        <p:cTn id="7" dur="500" autoRev="1" fill="hold"/>
                                        <p:tgtEl>
                                          <p:spTgt spid="8"/>
                                        </p:tgtEl>
                                      </p:cBhvr>
                                      <p:by x="105000" y="105000"/>
                                    </p:animScale>
                                  </p:childTnLst>
                                </p:cTn>
                              </p:par>
                            </p:childTnLst>
                          </p:cTn>
                        </p:par>
                        <p:par>
                          <p:cTn id="8" fill="hold">
                            <p:stCondLst>
                              <p:cond delay="1000"/>
                            </p:stCondLst>
                            <p:childTnLst>
                              <p:par>
                                <p:cTn id="9" presetID="26" presetClass="emph" presetSubtype="0" fill="hold" nodeType="afterEffect">
                                  <p:stCondLst>
                                    <p:cond delay="0"/>
                                  </p:stCondLst>
                                  <p:iterate type="lt">
                                    <p:tmPct val="10000"/>
                                  </p:iterate>
                                  <p:childTnLst>
                                    <p:animEffect transition="out" filter="fade">
                                      <p:cBhvr>
                                        <p:cTn id="10" dur="1000" tmFilter="0, 0; .2, .5; .8, .5; 1, 0"/>
                                        <p:tgtEl>
                                          <p:spTgt spid="6">
                                            <p:txEl>
                                              <p:pRg st="0" end="0"/>
                                            </p:txEl>
                                          </p:spTgt>
                                        </p:tgtEl>
                                      </p:cBhvr>
                                    </p:animEffect>
                                    <p:animScale>
                                      <p:cBhvr>
                                        <p:cTn id="11" dur="500" autoRev="1" fill="hold"/>
                                        <p:tgtEl>
                                          <p:spTgt spid="6">
                                            <p:txEl>
                                              <p:pRg st="0" end="0"/>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p>
            <a:r>
              <a:rPr lang="de-DE" sz="3600" kern="1200" cap="all" baseline="0" noProof="0" dirty="0" smtClean="0">
                <a:solidFill>
                  <a:schemeClr val="tx2"/>
                </a:solidFill>
                <a:effectLst>
                  <a:reflection blurRad="12700" stA="48000" endA="300" endPos="55000" dir="5400000" sy="-90000" algn="bl" rotWithShape="0"/>
                </a:effectLst>
                <a:latin typeface="+mj-lt"/>
                <a:ea typeface="+mj-ea"/>
                <a:cs typeface="+mj-cs"/>
              </a:rPr>
              <a:t>NEW FeatureS</a:t>
            </a:r>
            <a:endParaRPr lang="de-DE" noProof="0" dirty="0"/>
          </a:p>
        </p:txBody>
      </p:sp>
      <p:sp>
        <p:nvSpPr>
          <p:cNvPr id="3" name="Rectangle 2"/>
          <p:cNvSpPr>
            <a:spLocks noGrp="1"/>
          </p:cNvSpPr>
          <p:nvPr>
            <p:ph sz="half" idx="1"/>
          </p:nvPr>
        </p:nvSpPr>
        <p:spPr>
          <a:xfrm>
            <a:off x="304800" y="1600200"/>
            <a:ext cx="8534400" cy="4724400"/>
          </a:xfrm>
        </p:spPr>
        <p:txBody>
          <a:bodyPr>
            <a:normAutofit fontScale="62000" lnSpcReduction="20000"/>
          </a:bodyPr>
          <a:lstStyle/>
          <a:p>
            <a:r>
              <a:rPr lang="en-US" dirty="0"/>
              <a:t>ONFLY engraving of new standard formats (TIFF, Esko LEN</a:t>
            </a:r>
            <a:r>
              <a:rPr lang="en-US" dirty="0" smtClean="0"/>
              <a:t>).</a:t>
            </a:r>
            <a:br>
              <a:rPr lang="en-US" dirty="0" smtClean="0"/>
            </a:br>
            <a:endParaRPr lang="en-US" dirty="0"/>
          </a:p>
          <a:p>
            <a:r>
              <a:rPr lang="en-US" dirty="0"/>
              <a:t>Output job templates to speed up output job creation</a:t>
            </a:r>
            <a:r>
              <a:rPr lang="en-US" dirty="0" smtClean="0"/>
              <a:t>.</a:t>
            </a:r>
            <a:br>
              <a:rPr lang="en-US" dirty="0" smtClean="0"/>
            </a:br>
            <a:endParaRPr lang="en-US" dirty="0" smtClean="0"/>
          </a:p>
          <a:p>
            <a:r>
              <a:rPr lang="en-US" dirty="0"/>
              <a:t>Job automation support. (job database to spool jobs direct to output machines</a:t>
            </a:r>
            <a:r>
              <a:rPr lang="en-US" dirty="0" smtClean="0"/>
              <a:t>).</a:t>
            </a:r>
            <a:br>
              <a:rPr lang="en-US" dirty="0" smtClean="0"/>
            </a:br>
            <a:endParaRPr lang="en-US" dirty="0"/>
          </a:p>
          <a:p>
            <a:r>
              <a:rPr lang="en-US" dirty="0"/>
              <a:t>Embed fonts for text objects</a:t>
            </a:r>
            <a:r>
              <a:rPr lang="en-US" dirty="0" smtClean="0"/>
              <a:t>.</a:t>
            </a:r>
            <a:br>
              <a:rPr lang="en-US" dirty="0" smtClean="0"/>
            </a:br>
            <a:endParaRPr lang="en-US" dirty="0"/>
          </a:p>
          <a:p>
            <a:r>
              <a:rPr lang="en-US" dirty="0"/>
              <a:t>Raster dot jitter for highlights to prevent </a:t>
            </a:r>
            <a:r>
              <a:rPr lang="en-US" dirty="0" smtClean="0"/>
              <a:t>Moiré </a:t>
            </a:r>
            <a:r>
              <a:rPr lang="en-US" dirty="0"/>
              <a:t>effects</a:t>
            </a:r>
            <a:r>
              <a:rPr lang="en-US" dirty="0" smtClean="0"/>
              <a:t>.</a:t>
            </a:r>
            <a:br>
              <a:rPr lang="en-US" dirty="0" smtClean="0"/>
            </a:br>
            <a:endParaRPr lang="en-US" dirty="0"/>
          </a:p>
          <a:p>
            <a:r>
              <a:rPr lang="en-US" dirty="0"/>
              <a:t>New FM Raster "Clear dots" for smoother prints than traditional Random raster</a:t>
            </a:r>
            <a:r>
              <a:rPr lang="en-US" dirty="0" smtClean="0"/>
              <a:t>.</a:t>
            </a:r>
            <a:br>
              <a:rPr lang="en-US" dirty="0" smtClean="0"/>
            </a:br>
            <a:endParaRPr lang="en-US" dirty="0"/>
          </a:p>
          <a:p>
            <a:r>
              <a:rPr lang="en-US" dirty="0"/>
              <a:t>Job editor supports "Drag and drop" of individual parameters between objects. </a:t>
            </a:r>
            <a:br>
              <a:rPr lang="en-US" dirty="0"/>
            </a:br>
            <a:endParaRPr lang="en-US" dirty="0" smtClean="0"/>
          </a:p>
          <a:p>
            <a:r>
              <a:rPr lang="en-US" dirty="0" smtClean="0"/>
              <a:t>Editable </a:t>
            </a:r>
            <a:r>
              <a:rPr lang="en-US" dirty="0"/>
              <a:t>Mesh list for screen printing forms</a:t>
            </a:r>
            <a:r>
              <a:rPr lang="en-US" dirty="0" smtClean="0"/>
              <a:t>.</a:t>
            </a:r>
            <a:br>
              <a:rPr lang="en-US" dirty="0" smtClean="0"/>
            </a:br>
            <a:endParaRPr lang="en-US" dirty="0"/>
          </a:p>
          <a:p>
            <a:r>
              <a:rPr lang="en-US" dirty="0"/>
              <a:t>Job editor works more fluent because user must not wait till object placement is ready calculated</a:t>
            </a:r>
            <a:r>
              <a:rPr lang="en-US" dirty="0" smtClean="0"/>
              <a:t>.</a:t>
            </a:r>
            <a:br>
              <a:rPr lang="en-US" dirty="0" smtClean="0"/>
            </a:br>
            <a:endParaRPr lang="en-US" dirty="0"/>
          </a:p>
          <a:p>
            <a:r>
              <a:rPr lang="en-US" dirty="0" smtClean="0"/>
              <a:t>Engraving </a:t>
            </a:r>
            <a:r>
              <a:rPr lang="en-US" dirty="0"/>
              <a:t>job statistics (jobs per day/week/year</a:t>
            </a:r>
            <a:r>
              <a:rPr lang="en-US" dirty="0" smtClean="0"/>
              <a:t>).</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0" y="4993760"/>
            <a:ext cx="8153400" cy="522288"/>
          </a:xfrm>
        </p:spPr>
        <p:txBody>
          <a:bodyPr>
            <a:normAutofit/>
          </a:bodyPr>
          <a:lstStyle/>
          <a:p>
            <a:r>
              <a:rPr lang="en-US" dirty="0" smtClean="0"/>
              <a:t>On-fly </a:t>
            </a:r>
            <a:r>
              <a:rPr lang="en-US" dirty="0"/>
              <a:t>support of standard formats: PDF, TIFF, </a:t>
            </a:r>
            <a:r>
              <a:rPr lang="en-US" dirty="0" smtClean="0"/>
              <a:t>(Esko) </a:t>
            </a:r>
            <a:r>
              <a:rPr lang="en-US" dirty="0"/>
              <a:t>LEN</a:t>
            </a:r>
          </a:p>
        </p:txBody>
      </p:sp>
      <p:sp>
        <p:nvSpPr>
          <p:cNvPr id="4" name="Text Placeholder 3"/>
          <p:cNvSpPr>
            <a:spLocks noGrp="1"/>
          </p:cNvSpPr>
          <p:nvPr>
            <p:ph type="body" sz="half" idx="2"/>
          </p:nvPr>
        </p:nvSpPr>
        <p:spPr>
          <a:xfrm>
            <a:off x="381000" y="5533218"/>
            <a:ext cx="7162800" cy="768350"/>
          </a:xfrm>
        </p:spPr>
        <p:txBody>
          <a:bodyPr>
            <a:normAutofit/>
          </a:bodyPr>
          <a:lstStyle/>
          <a:p>
            <a:r>
              <a:rPr lang="en-US" dirty="0" smtClean="0"/>
              <a:t>No conversion </a:t>
            </a:r>
            <a:r>
              <a:rPr lang="en-US" dirty="0"/>
              <a:t>needed for most popular file formats</a:t>
            </a:r>
            <a:r>
              <a:rPr lang="en-US" dirty="0" smtClean="0"/>
              <a:t>!</a:t>
            </a:r>
          </a:p>
          <a:p>
            <a:r>
              <a:rPr lang="en-GB" dirty="0" smtClean="0"/>
              <a:t>(Of course Stork Prints’ LYR and DLE are also supported for ON-FLY engraving)</a:t>
            </a:r>
            <a:endParaRPr lang="en-US" dirty="0"/>
          </a:p>
        </p:txBody>
      </p:sp>
      <p:pic>
        <p:nvPicPr>
          <p:cNvPr id="2054" name="Picture 6" descr="C:\Users\michael\Pictures\HeliosLEN.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9600" y="1790700"/>
            <a:ext cx="4353636" cy="2209800"/>
          </a:xfrm>
          <a:prstGeom prst="rect">
            <a:avLst/>
          </a:prstGeom>
          <a:ln>
            <a:noFill/>
          </a:ln>
          <a:effectLst>
            <a:outerShdw blurRad="292100" dist="139700" dir="2700000" algn="tl" rotWithShape="0">
              <a:srgbClr val="333333">
                <a:alpha val="80000"/>
              </a:srgbClr>
            </a:outerShdw>
          </a:effectLst>
          <a:extLst>
            <a:ext uri="{909E8E84-426E-40DD-AFC4-6F175D3DCCD1}">
              <a14:hiddenFill xmlns:a14="http://schemas.microsoft.com/office/drawing/2010/main">
                <a:solidFill>
                  <a:srgbClr val="FFFFFF"/>
                </a:solidFill>
              </a14:hiddenFill>
            </a:ext>
          </a:extLst>
        </p:spPr>
      </p:pic>
      <p:sp>
        <p:nvSpPr>
          <p:cNvPr id="6" name="Right Arrow 5"/>
          <p:cNvSpPr/>
          <p:nvPr/>
        </p:nvSpPr>
        <p:spPr>
          <a:xfrm>
            <a:off x="3581400" y="2590800"/>
            <a:ext cx="838200" cy="609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 name="Group 9"/>
          <p:cNvGrpSpPr/>
          <p:nvPr/>
        </p:nvGrpSpPr>
        <p:grpSpPr>
          <a:xfrm>
            <a:off x="1075984" y="1600200"/>
            <a:ext cx="1054100" cy="1295400"/>
            <a:chOff x="609600" y="1033462"/>
            <a:chExt cx="1054100" cy="1295400"/>
          </a:xfrm>
        </p:grpSpPr>
        <p:pic>
          <p:nvPicPr>
            <p:cNvPr id="2052" name="Picture 4" descr="C:\Users\michael\Pictures\PDF.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033462"/>
              <a:ext cx="1054100" cy="12954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7" name="Rectangle 16"/>
            <p:cNvSpPr/>
            <p:nvPr/>
          </p:nvSpPr>
          <p:spPr>
            <a:xfrm>
              <a:off x="752134" y="1865406"/>
              <a:ext cx="682021" cy="338554"/>
            </a:xfrm>
            <a:prstGeom prst="rect">
              <a:avLst/>
            </a:prstGeom>
            <a:noFill/>
          </p:spPr>
          <p:txBody>
            <a:bodyPr wrap="square" lIns="91440" tIns="45720" rIns="91440" bIns="45720">
              <a:spAutoFit/>
            </a:bodyPr>
            <a:lstStyle/>
            <a:p>
              <a:pPr algn="ctr"/>
              <a:r>
                <a:rPr lang="en-US" sz="16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PDF</a:t>
              </a:r>
              <a:endParaRPr lang="en-US" sz="16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grpSp>
      <p:grpSp>
        <p:nvGrpSpPr>
          <p:cNvPr id="9" name="Group 8"/>
          <p:cNvGrpSpPr/>
          <p:nvPr/>
        </p:nvGrpSpPr>
        <p:grpSpPr>
          <a:xfrm>
            <a:off x="1761784" y="2166938"/>
            <a:ext cx="1054100" cy="1295400"/>
            <a:chOff x="1295400" y="1681162"/>
            <a:chExt cx="1054100" cy="1295400"/>
          </a:xfrm>
        </p:grpSpPr>
        <p:pic>
          <p:nvPicPr>
            <p:cNvPr id="2053" name="Picture 5" descr="C:\Users\michael\Pictures\Fil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5400" y="1681162"/>
              <a:ext cx="1054100" cy="12954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6" name="Rectangle 15"/>
            <p:cNvSpPr/>
            <p:nvPr/>
          </p:nvSpPr>
          <p:spPr>
            <a:xfrm>
              <a:off x="1454150" y="2128807"/>
              <a:ext cx="736600" cy="400110"/>
            </a:xfrm>
            <a:prstGeom prst="rect">
              <a:avLst/>
            </a:prstGeom>
            <a:noFill/>
          </p:spPr>
          <p:txBody>
            <a:bodyPr wrap="square" lIns="91440" tIns="45720" rIns="91440" bIns="45720">
              <a:spAutoFit/>
            </a:bodyPr>
            <a:lstStyle/>
            <a:p>
              <a:pPr algn="ctr"/>
              <a:r>
                <a:rPr lang="en-US" sz="20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LEN</a:t>
              </a:r>
              <a:endParaRPr lang="en-US" sz="20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grpSp>
      <p:grpSp>
        <p:nvGrpSpPr>
          <p:cNvPr id="8" name="Group 7"/>
          <p:cNvGrpSpPr/>
          <p:nvPr/>
        </p:nvGrpSpPr>
        <p:grpSpPr>
          <a:xfrm>
            <a:off x="2460284" y="2895600"/>
            <a:ext cx="1054100" cy="1295400"/>
            <a:chOff x="1905000" y="2438400"/>
            <a:chExt cx="1054100" cy="1295400"/>
          </a:xfrm>
        </p:grpSpPr>
        <p:pic>
          <p:nvPicPr>
            <p:cNvPr id="12" name="Picture 5" descr="C:\Users\michael\Pictures\Fil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00" y="2438400"/>
              <a:ext cx="1054100" cy="12954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7" name="Rectangle 6"/>
            <p:cNvSpPr/>
            <p:nvPr/>
          </p:nvSpPr>
          <p:spPr>
            <a:xfrm>
              <a:off x="2063750" y="2938790"/>
              <a:ext cx="736600" cy="400110"/>
            </a:xfrm>
            <a:prstGeom prst="rect">
              <a:avLst/>
            </a:prstGeom>
            <a:noFill/>
          </p:spPr>
          <p:txBody>
            <a:bodyPr wrap="square" lIns="91440" tIns="45720" rIns="91440" bIns="45720">
              <a:spAutoFit/>
            </a:bodyPr>
            <a:lstStyle/>
            <a:p>
              <a:pPr algn="ctr"/>
              <a:r>
                <a:rPr lang="en-US" sz="20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TIFF</a:t>
              </a:r>
              <a:endParaRPr lang="en-US" sz="20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grpSp>
    </p:spTree>
    <p:extLst>
      <p:ext uri="{BB962C8B-B14F-4D97-AF65-F5344CB8AC3E}">
        <p14:creationId xmlns:p14="http://schemas.microsoft.com/office/powerpoint/2010/main" val="670729774"/>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Output job templates</a:t>
            </a:r>
          </a:p>
        </p:txBody>
      </p:sp>
      <p:sp>
        <p:nvSpPr>
          <p:cNvPr id="4" name="Text Placeholder 3"/>
          <p:cNvSpPr>
            <a:spLocks noGrp="1"/>
          </p:cNvSpPr>
          <p:nvPr>
            <p:ph type="body" sz="half" idx="2"/>
          </p:nvPr>
        </p:nvSpPr>
        <p:spPr>
          <a:xfrm>
            <a:off x="381000" y="5533218"/>
            <a:ext cx="8382000" cy="1096182"/>
          </a:xfrm>
        </p:spPr>
        <p:txBody>
          <a:bodyPr>
            <a:normAutofit/>
          </a:bodyPr>
          <a:lstStyle/>
          <a:p>
            <a:pPr marL="0" indent="0"/>
            <a:r>
              <a:rPr lang="en-GB" dirty="0" smtClean="0"/>
              <a:t>Job templates speed up the creation of output job layouts.</a:t>
            </a:r>
          </a:p>
          <a:p>
            <a:pPr marL="0" indent="0"/>
            <a:r>
              <a:rPr lang="en-GB" dirty="0" smtClean="0"/>
              <a:t>Just load template (*.EJT) and assign your *.LYR (*.PDF, *.DLE, *.LEN) file.</a:t>
            </a:r>
          </a:p>
          <a:p>
            <a:pPr marL="0" indent="0"/>
            <a:r>
              <a:rPr lang="en-GB" dirty="0" smtClean="0"/>
              <a:t>The registration marks and logo images as well as boarder text will be adapted via the macros.</a:t>
            </a:r>
          </a:p>
          <a:p>
            <a:pPr marL="0" indent="0"/>
            <a:r>
              <a:rPr lang="en-GB" dirty="0" smtClean="0"/>
              <a:t>You can use existing jobs (*.EJB) and simply save them as templates (*.EJT) to create new templates.</a:t>
            </a:r>
            <a:endParaRPr lang="en-US" dirty="0"/>
          </a:p>
        </p:txBody>
      </p:sp>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799" y="304800"/>
            <a:ext cx="4999779" cy="1828799"/>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13271" y="381000"/>
            <a:ext cx="1582834" cy="236220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3" name="Group 12"/>
          <p:cNvGrpSpPr/>
          <p:nvPr/>
        </p:nvGrpSpPr>
        <p:grpSpPr>
          <a:xfrm>
            <a:off x="5803900" y="571499"/>
            <a:ext cx="1054100" cy="1295400"/>
            <a:chOff x="1295400" y="1681162"/>
            <a:chExt cx="1054100" cy="1295400"/>
          </a:xfrm>
        </p:grpSpPr>
        <p:pic>
          <p:nvPicPr>
            <p:cNvPr id="14" name="Picture 5" descr="C:\Users\michael\Pictures\Fil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5400" y="1681162"/>
              <a:ext cx="1054100" cy="12954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5" name="Rectangle 14"/>
            <p:cNvSpPr/>
            <p:nvPr/>
          </p:nvSpPr>
          <p:spPr>
            <a:xfrm>
              <a:off x="1454150" y="2128807"/>
              <a:ext cx="736600" cy="400110"/>
            </a:xfrm>
            <a:prstGeom prst="rect">
              <a:avLst/>
            </a:prstGeom>
            <a:noFill/>
          </p:spPr>
          <p:txBody>
            <a:bodyPr wrap="square" lIns="91440" tIns="45720" rIns="91440" bIns="45720">
              <a:spAutoFit/>
            </a:bodyPr>
            <a:lstStyle/>
            <a:p>
              <a:pPr algn="ctr"/>
              <a:r>
                <a:rPr lang="en-US" sz="20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LYR</a:t>
              </a:r>
              <a:endParaRPr lang="en-US" sz="20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grpSp>
      <p:sp>
        <p:nvSpPr>
          <p:cNvPr id="7" name="Plus 6"/>
          <p:cNvSpPr/>
          <p:nvPr/>
        </p:nvSpPr>
        <p:spPr>
          <a:xfrm>
            <a:off x="5410200" y="1019144"/>
            <a:ext cx="381000" cy="428656"/>
          </a:xfrm>
          <a:prstGeom prst="mathPlus">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2"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2327323"/>
            <a:ext cx="7391400" cy="27018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descr="C:\Users\michael\AppData\Local\Microsoft\Windows\Temporary Internet Files\Content.IE5\UEMKEIH8\MC900439805[1].png"/>
          <p:cNvPicPr>
            <a:picLocks noChangeAspect="1" noChangeArrowheads="1"/>
          </p:cNvPicPr>
          <p:nvPr/>
        </p:nvPicPr>
        <p:blipFill>
          <a:blip r:embed="rId6">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5400000">
            <a:off x="6488428" y="1154429"/>
            <a:ext cx="2514600" cy="1577343"/>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4086141"/>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2" name="Picture 10"/>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0" b="100000" l="0" r="89176"/>
                    </a14:imgEffect>
                  </a14:imgLayer>
                </a14:imgProps>
              </a:ext>
              <a:ext uri="{28A0092B-C50C-407E-A947-70E740481C1C}">
                <a14:useLocalDpi xmlns:a14="http://schemas.microsoft.com/office/drawing/2010/main" val="0"/>
              </a:ext>
            </a:extLst>
          </a:blip>
          <a:srcRect/>
          <a:stretch>
            <a:fillRect/>
          </a:stretch>
        </p:blipFill>
        <p:spPr bwMode="auto">
          <a:xfrm>
            <a:off x="904640" y="112691"/>
            <a:ext cx="5953360" cy="48403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le 2"/>
          <p:cNvSpPr>
            <a:spLocks noGrp="1"/>
          </p:cNvSpPr>
          <p:nvPr>
            <p:ph type="title"/>
          </p:nvPr>
        </p:nvSpPr>
        <p:spPr/>
        <p:txBody>
          <a:bodyPr>
            <a:normAutofit/>
          </a:bodyPr>
          <a:lstStyle/>
          <a:p>
            <a:r>
              <a:rPr lang="en-US" sz="2200" dirty="0"/>
              <a:t>Job </a:t>
            </a:r>
            <a:r>
              <a:rPr lang="en-US" sz="2200" dirty="0" smtClean="0"/>
              <a:t>automation</a:t>
            </a:r>
            <a:endParaRPr lang="en-US" dirty="0"/>
          </a:p>
        </p:txBody>
      </p:sp>
      <p:sp>
        <p:nvSpPr>
          <p:cNvPr id="4" name="Text Placeholder 3"/>
          <p:cNvSpPr>
            <a:spLocks noGrp="1"/>
          </p:cNvSpPr>
          <p:nvPr>
            <p:ph type="body" sz="half" idx="2"/>
          </p:nvPr>
        </p:nvSpPr>
        <p:spPr>
          <a:xfrm>
            <a:off x="381000" y="5533218"/>
            <a:ext cx="8305800" cy="768350"/>
          </a:xfrm>
        </p:spPr>
        <p:txBody>
          <a:bodyPr>
            <a:normAutofit fontScale="92500"/>
          </a:bodyPr>
          <a:lstStyle/>
          <a:p>
            <a:pPr marL="0" indent="0"/>
            <a:r>
              <a:rPr lang="en-US" dirty="0" smtClean="0"/>
              <a:t>With </a:t>
            </a:r>
            <a:r>
              <a:rPr lang="en-US" dirty="0"/>
              <a:t>new job editor you can setup jobs on </a:t>
            </a:r>
            <a:r>
              <a:rPr lang="en-US" dirty="0" smtClean="0"/>
              <a:t>your </a:t>
            </a:r>
            <a:r>
              <a:rPr lang="en-US" dirty="0"/>
              <a:t>CAD system and spool them </a:t>
            </a:r>
            <a:r>
              <a:rPr lang="en-US" dirty="0" smtClean="0"/>
              <a:t>direct </a:t>
            </a:r>
            <a:r>
              <a:rPr lang="en-US" dirty="0"/>
              <a:t>to the device, </a:t>
            </a:r>
            <a:r>
              <a:rPr lang="en-US" dirty="0" smtClean="0"/>
              <a:t>where operator </a:t>
            </a:r>
            <a:r>
              <a:rPr lang="en-US" dirty="0"/>
              <a:t>gets informed about the new </a:t>
            </a:r>
            <a:r>
              <a:rPr lang="en-US" dirty="0" smtClean="0"/>
              <a:t>job</a:t>
            </a:r>
            <a:r>
              <a:rPr lang="en-US" dirty="0"/>
              <a:t>.</a:t>
            </a:r>
            <a:endParaRPr lang="en-US" dirty="0" smtClean="0"/>
          </a:p>
          <a:p>
            <a:pPr marL="0" indent="0"/>
            <a:r>
              <a:rPr lang="en-GB" dirty="0" smtClean="0"/>
              <a:t>You can monitor on the CAD station (or Flexo power station) about the progress of your jobs on all machines.</a:t>
            </a:r>
            <a:endParaRPr lang="en-US" dirty="0"/>
          </a:p>
        </p:txBody>
      </p:sp>
      <p:pic>
        <p:nvPicPr>
          <p:cNvPr id="3076" name="Picture 4" descr="C:\Users\michael\Pictures\Jobs2.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8600" y="900231"/>
            <a:ext cx="5000625" cy="3848100"/>
          </a:xfrm>
          <a:prstGeom prst="rect">
            <a:avLst/>
          </a:prstGeom>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6" name="Freeform 15"/>
          <p:cNvSpPr/>
          <p:nvPr/>
        </p:nvSpPr>
        <p:spPr>
          <a:xfrm>
            <a:off x="6470270" y="900231"/>
            <a:ext cx="1302129" cy="1679613"/>
          </a:xfrm>
          <a:custGeom>
            <a:avLst/>
            <a:gdLst>
              <a:gd name="connsiteX0" fmla="*/ 0 w 1415018"/>
              <a:gd name="connsiteY0" fmla="*/ 1514135 h 1514135"/>
              <a:gd name="connsiteX1" fmla="*/ 906843 w 1415018"/>
              <a:gd name="connsiteY1" fmla="*/ 2730 h 1514135"/>
              <a:gd name="connsiteX2" fmla="*/ 778373 w 1415018"/>
              <a:gd name="connsiteY2" fmla="*/ 1128727 h 1514135"/>
              <a:gd name="connsiteX3" fmla="*/ 1413164 w 1415018"/>
              <a:gd name="connsiteY3" fmla="*/ 607292 h 1514135"/>
              <a:gd name="connsiteX0" fmla="*/ 0 w 1415343"/>
              <a:gd name="connsiteY0" fmla="*/ 906843 h 906843"/>
              <a:gd name="connsiteX1" fmla="*/ 347623 w 1415343"/>
              <a:gd name="connsiteY1" fmla="*/ 899286 h 906843"/>
              <a:gd name="connsiteX2" fmla="*/ 778373 w 1415343"/>
              <a:gd name="connsiteY2" fmla="*/ 521435 h 906843"/>
              <a:gd name="connsiteX3" fmla="*/ 1413164 w 1415343"/>
              <a:gd name="connsiteY3" fmla="*/ 0 h 906843"/>
              <a:gd name="connsiteX0" fmla="*/ 0 w 1415000"/>
              <a:gd name="connsiteY0" fmla="*/ 1055447 h 1070081"/>
              <a:gd name="connsiteX1" fmla="*/ 347623 w 1415000"/>
              <a:gd name="connsiteY1" fmla="*/ 1047890 h 1070081"/>
              <a:gd name="connsiteX2" fmla="*/ 680131 w 1415000"/>
              <a:gd name="connsiteY2" fmla="*/ 35249 h 1070081"/>
              <a:gd name="connsiteX3" fmla="*/ 1413164 w 1415000"/>
              <a:gd name="connsiteY3" fmla="*/ 148604 h 1070081"/>
              <a:gd name="connsiteX0" fmla="*/ 0 w 1294442"/>
              <a:gd name="connsiteY0" fmla="*/ 1647431 h 1662065"/>
              <a:gd name="connsiteX1" fmla="*/ 347623 w 1294442"/>
              <a:gd name="connsiteY1" fmla="*/ 1639874 h 1662065"/>
              <a:gd name="connsiteX2" fmla="*/ 680131 w 1294442"/>
              <a:gd name="connsiteY2" fmla="*/ 627233 h 1662065"/>
              <a:gd name="connsiteX3" fmla="*/ 1292252 w 1294442"/>
              <a:gd name="connsiteY3" fmla="*/ 0 h 1662065"/>
              <a:gd name="connsiteX0" fmla="*/ 0 w 1294442"/>
              <a:gd name="connsiteY0" fmla="*/ 1647431 h 1800559"/>
              <a:gd name="connsiteX1" fmla="*/ 347623 w 1294442"/>
              <a:gd name="connsiteY1" fmla="*/ 1639874 h 1800559"/>
              <a:gd name="connsiteX2" fmla="*/ 680131 w 1294442"/>
              <a:gd name="connsiteY2" fmla="*/ 627233 h 1800559"/>
              <a:gd name="connsiteX3" fmla="*/ 1292252 w 1294442"/>
              <a:gd name="connsiteY3" fmla="*/ 0 h 1800559"/>
              <a:gd name="connsiteX0" fmla="*/ 0 w 1294382"/>
              <a:gd name="connsiteY0" fmla="*/ 1647431 h 1710701"/>
              <a:gd name="connsiteX1" fmla="*/ 438307 w 1294382"/>
              <a:gd name="connsiteY1" fmla="*/ 1194010 h 1710701"/>
              <a:gd name="connsiteX2" fmla="*/ 680131 w 1294382"/>
              <a:gd name="connsiteY2" fmla="*/ 627233 h 1710701"/>
              <a:gd name="connsiteX3" fmla="*/ 1292252 w 1294382"/>
              <a:gd name="connsiteY3" fmla="*/ 0 h 1710701"/>
              <a:gd name="connsiteX0" fmla="*/ 0 w 1294382"/>
              <a:gd name="connsiteY0" fmla="*/ 1647431 h 1718185"/>
              <a:gd name="connsiteX1" fmla="*/ 438307 w 1294382"/>
              <a:gd name="connsiteY1" fmla="*/ 1194010 h 1718185"/>
              <a:gd name="connsiteX2" fmla="*/ 680131 w 1294382"/>
              <a:gd name="connsiteY2" fmla="*/ 627233 h 1718185"/>
              <a:gd name="connsiteX3" fmla="*/ 1292252 w 1294382"/>
              <a:gd name="connsiteY3" fmla="*/ 0 h 1718185"/>
              <a:gd name="connsiteX0" fmla="*/ 0 w 1294216"/>
              <a:gd name="connsiteY0" fmla="*/ 1647431 h 1711744"/>
              <a:gd name="connsiteX1" fmla="*/ 438307 w 1294216"/>
              <a:gd name="connsiteY1" fmla="*/ 1194010 h 1711744"/>
              <a:gd name="connsiteX2" fmla="*/ 634789 w 1294216"/>
              <a:gd name="connsiteY2" fmla="*/ 551663 h 1711744"/>
              <a:gd name="connsiteX3" fmla="*/ 1292252 w 1294216"/>
              <a:gd name="connsiteY3" fmla="*/ 0 h 1711744"/>
              <a:gd name="connsiteX0" fmla="*/ 0 w 1294250"/>
              <a:gd name="connsiteY0" fmla="*/ 1647431 h 1709756"/>
              <a:gd name="connsiteX1" fmla="*/ 377851 w 1294250"/>
              <a:gd name="connsiteY1" fmla="*/ 1171339 h 1709756"/>
              <a:gd name="connsiteX2" fmla="*/ 634789 w 1294250"/>
              <a:gd name="connsiteY2" fmla="*/ 551663 h 1709756"/>
              <a:gd name="connsiteX3" fmla="*/ 1292252 w 1294250"/>
              <a:gd name="connsiteY3" fmla="*/ 0 h 1709756"/>
              <a:gd name="connsiteX0" fmla="*/ 0 w 1294250"/>
              <a:gd name="connsiteY0" fmla="*/ 1647431 h 1724965"/>
              <a:gd name="connsiteX1" fmla="*/ 377851 w 1294250"/>
              <a:gd name="connsiteY1" fmla="*/ 1171339 h 1724965"/>
              <a:gd name="connsiteX2" fmla="*/ 634789 w 1294250"/>
              <a:gd name="connsiteY2" fmla="*/ 551663 h 1724965"/>
              <a:gd name="connsiteX3" fmla="*/ 1292252 w 1294250"/>
              <a:gd name="connsiteY3" fmla="*/ 0 h 1724965"/>
              <a:gd name="connsiteX0" fmla="*/ 0 w 1294250"/>
              <a:gd name="connsiteY0" fmla="*/ 1647431 h 1686767"/>
              <a:gd name="connsiteX1" fmla="*/ 377851 w 1294250"/>
              <a:gd name="connsiteY1" fmla="*/ 1171339 h 1686767"/>
              <a:gd name="connsiteX2" fmla="*/ 634789 w 1294250"/>
              <a:gd name="connsiteY2" fmla="*/ 551663 h 1686767"/>
              <a:gd name="connsiteX3" fmla="*/ 1292252 w 1294250"/>
              <a:gd name="connsiteY3" fmla="*/ 0 h 1686767"/>
              <a:gd name="connsiteX0" fmla="*/ 0 w 1294250"/>
              <a:gd name="connsiteY0" fmla="*/ 1647431 h 1691672"/>
              <a:gd name="connsiteX1" fmla="*/ 377851 w 1294250"/>
              <a:gd name="connsiteY1" fmla="*/ 1171339 h 1691672"/>
              <a:gd name="connsiteX2" fmla="*/ 634789 w 1294250"/>
              <a:gd name="connsiteY2" fmla="*/ 551663 h 1691672"/>
              <a:gd name="connsiteX3" fmla="*/ 1292252 w 1294250"/>
              <a:gd name="connsiteY3" fmla="*/ 0 h 1691672"/>
              <a:gd name="connsiteX0" fmla="*/ 0 w 1294656"/>
              <a:gd name="connsiteY0" fmla="*/ 1647431 h 1691672"/>
              <a:gd name="connsiteX1" fmla="*/ 377851 w 1294656"/>
              <a:gd name="connsiteY1" fmla="*/ 1171339 h 1691672"/>
              <a:gd name="connsiteX2" fmla="*/ 634789 w 1294656"/>
              <a:gd name="connsiteY2" fmla="*/ 551663 h 1691672"/>
              <a:gd name="connsiteX3" fmla="*/ 1292252 w 1294656"/>
              <a:gd name="connsiteY3" fmla="*/ 0 h 1691672"/>
              <a:gd name="connsiteX0" fmla="*/ 0 w 1295924"/>
              <a:gd name="connsiteY0" fmla="*/ 1647431 h 1676415"/>
              <a:gd name="connsiteX1" fmla="*/ 377851 w 1295924"/>
              <a:gd name="connsiteY1" fmla="*/ 1171339 h 1676415"/>
              <a:gd name="connsiteX2" fmla="*/ 801044 w 1295924"/>
              <a:gd name="connsiteY2" fmla="*/ 559220 h 1676415"/>
              <a:gd name="connsiteX3" fmla="*/ 1292252 w 1295924"/>
              <a:gd name="connsiteY3" fmla="*/ 0 h 1676415"/>
              <a:gd name="connsiteX0" fmla="*/ 0 w 1295924"/>
              <a:gd name="connsiteY0" fmla="*/ 1647431 h 1687963"/>
              <a:gd name="connsiteX1" fmla="*/ 377851 w 1295924"/>
              <a:gd name="connsiteY1" fmla="*/ 1171339 h 1687963"/>
              <a:gd name="connsiteX2" fmla="*/ 801044 w 1295924"/>
              <a:gd name="connsiteY2" fmla="*/ 559220 h 1687963"/>
              <a:gd name="connsiteX3" fmla="*/ 1292252 w 1295924"/>
              <a:gd name="connsiteY3" fmla="*/ 0 h 1687963"/>
              <a:gd name="connsiteX0" fmla="*/ 0 w 1295274"/>
              <a:gd name="connsiteY0" fmla="*/ 1647431 h 1677705"/>
              <a:gd name="connsiteX1" fmla="*/ 377851 w 1295274"/>
              <a:gd name="connsiteY1" fmla="*/ 1171339 h 1677705"/>
              <a:gd name="connsiteX2" fmla="*/ 733030 w 1295274"/>
              <a:gd name="connsiteY2" fmla="*/ 408079 h 1677705"/>
              <a:gd name="connsiteX3" fmla="*/ 1292252 w 1295274"/>
              <a:gd name="connsiteY3" fmla="*/ 0 h 1677705"/>
              <a:gd name="connsiteX0" fmla="*/ 0 w 1295274"/>
              <a:gd name="connsiteY0" fmla="*/ 1647431 h 1685032"/>
              <a:gd name="connsiteX1" fmla="*/ 377851 w 1295274"/>
              <a:gd name="connsiteY1" fmla="*/ 1171339 h 1685032"/>
              <a:gd name="connsiteX2" fmla="*/ 733030 w 1295274"/>
              <a:gd name="connsiteY2" fmla="*/ 408079 h 1685032"/>
              <a:gd name="connsiteX3" fmla="*/ 1292252 w 1295274"/>
              <a:gd name="connsiteY3" fmla="*/ 0 h 1685032"/>
              <a:gd name="connsiteX0" fmla="*/ 0 w 1295274"/>
              <a:gd name="connsiteY0" fmla="*/ 1647431 h 1713103"/>
              <a:gd name="connsiteX1" fmla="*/ 377851 w 1295274"/>
              <a:gd name="connsiteY1" fmla="*/ 1171339 h 1713103"/>
              <a:gd name="connsiteX2" fmla="*/ 733030 w 1295274"/>
              <a:gd name="connsiteY2" fmla="*/ 408079 h 1713103"/>
              <a:gd name="connsiteX3" fmla="*/ 1292252 w 1295274"/>
              <a:gd name="connsiteY3" fmla="*/ 0 h 1713103"/>
              <a:gd name="connsiteX0" fmla="*/ 0 w 1274175"/>
              <a:gd name="connsiteY0" fmla="*/ 1633927 h 1690431"/>
              <a:gd name="connsiteX1" fmla="*/ 356752 w 1274175"/>
              <a:gd name="connsiteY1" fmla="*/ 1171339 h 1690431"/>
              <a:gd name="connsiteX2" fmla="*/ 711931 w 1274175"/>
              <a:gd name="connsiteY2" fmla="*/ 408079 h 1690431"/>
              <a:gd name="connsiteX3" fmla="*/ 1271153 w 1274175"/>
              <a:gd name="connsiteY3" fmla="*/ 0 h 1690431"/>
              <a:gd name="connsiteX0" fmla="*/ 0 w 1274175"/>
              <a:gd name="connsiteY0" fmla="*/ 1633927 h 1697599"/>
              <a:gd name="connsiteX1" fmla="*/ 356752 w 1274175"/>
              <a:gd name="connsiteY1" fmla="*/ 1171339 h 1697599"/>
              <a:gd name="connsiteX2" fmla="*/ 711931 w 1274175"/>
              <a:gd name="connsiteY2" fmla="*/ 408079 h 1697599"/>
              <a:gd name="connsiteX3" fmla="*/ 1271153 w 1274175"/>
              <a:gd name="connsiteY3" fmla="*/ 0 h 1697599"/>
              <a:gd name="connsiteX0" fmla="*/ 0 w 1274175"/>
              <a:gd name="connsiteY0" fmla="*/ 1633927 h 1697599"/>
              <a:gd name="connsiteX1" fmla="*/ 356752 w 1274175"/>
              <a:gd name="connsiteY1" fmla="*/ 1171339 h 1697599"/>
              <a:gd name="connsiteX2" fmla="*/ 711931 w 1274175"/>
              <a:gd name="connsiteY2" fmla="*/ 408079 h 1697599"/>
              <a:gd name="connsiteX3" fmla="*/ 1271153 w 1274175"/>
              <a:gd name="connsiteY3" fmla="*/ 0 h 1697599"/>
              <a:gd name="connsiteX0" fmla="*/ 0 w 1274175"/>
              <a:gd name="connsiteY0" fmla="*/ 1633927 h 1679911"/>
              <a:gd name="connsiteX1" fmla="*/ 356752 w 1274175"/>
              <a:gd name="connsiteY1" fmla="*/ 1171339 h 1679911"/>
              <a:gd name="connsiteX2" fmla="*/ 711931 w 1274175"/>
              <a:gd name="connsiteY2" fmla="*/ 408079 h 1679911"/>
              <a:gd name="connsiteX3" fmla="*/ 1271153 w 1274175"/>
              <a:gd name="connsiteY3" fmla="*/ 0 h 1679911"/>
              <a:gd name="connsiteX0" fmla="*/ 0 w 1274175"/>
              <a:gd name="connsiteY0" fmla="*/ 1633927 h 1691611"/>
              <a:gd name="connsiteX1" fmla="*/ 356752 w 1274175"/>
              <a:gd name="connsiteY1" fmla="*/ 1171339 h 1691611"/>
              <a:gd name="connsiteX2" fmla="*/ 711931 w 1274175"/>
              <a:gd name="connsiteY2" fmla="*/ 408079 h 1691611"/>
              <a:gd name="connsiteX3" fmla="*/ 1271153 w 1274175"/>
              <a:gd name="connsiteY3" fmla="*/ 0 h 1691611"/>
            </a:gdLst>
            <a:ahLst/>
            <a:cxnLst>
              <a:cxn ang="0">
                <a:pos x="connsiteX0" y="connsiteY0"/>
              </a:cxn>
              <a:cxn ang="0">
                <a:pos x="connsiteX1" y="connsiteY1"/>
              </a:cxn>
              <a:cxn ang="0">
                <a:pos x="connsiteX2" y="connsiteY2"/>
              </a:cxn>
              <a:cxn ang="0">
                <a:pos x="connsiteX3" y="connsiteY3"/>
              </a:cxn>
            </a:cxnLst>
            <a:rect l="l" t="t" r="r" b="b"/>
            <a:pathLst>
              <a:path w="1274175" h="1691611">
                <a:moveTo>
                  <a:pt x="0" y="1633927"/>
                </a:moveTo>
                <a:cubicBezTo>
                  <a:pt x="221753" y="1838064"/>
                  <a:pt x="279747" y="1456672"/>
                  <a:pt x="356752" y="1171339"/>
                </a:cubicBezTo>
                <a:cubicBezTo>
                  <a:pt x="433757" y="886006"/>
                  <a:pt x="461289" y="693986"/>
                  <a:pt x="711931" y="408079"/>
                </a:cubicBezTo>
                <a:cubicBezTo>
                  <a:pt x="962573" y="122172"/>
                  <a:pt x="1310198" y="120912"/>
                  <a:pt x="1271153" y="0"/>
                </a:cubicBezTo>
              </a:path>
            </a:pathLst>
          </a:custGeom>
          <a:ln w="57150">
            <a:solidFill>
              <a:schemeClr val="accent2">
                <a:lumMod val="75000"/>
              </a:schemeClr>
            </a:solidFill>
          </a:ln>
        </p:spPr>
        <p:style>
          <a:lnRef idx="2">
            <a:schemeClr val="accent2"/>
          </a:lnRef>
          <a:fillRef idx="0">
            <a:schemeClr val="accent2"/>
          </a:fillRef>
          <a:effectRef idx="1">
            <a:schemeClr val="accent2"/>
          </a:effectRef>
          <a:fontRef idx="minor">
            <a:schemeClr val="tx1"/>
          </a:fontRef>
        </p:style>
        <p:txBody>
          <a:bodyPr rtlCol="0" anchor="ctr"/>
          <a:lstStyle/>
          <a:p>
            <a:pPr algn="ctr"/>
            <a:endParaRPr lang="en-US" dirty="0"/>
          </a:p>
        </p:txBody>
      </p:sp>
      <p:sp>
        <p:nvSpPr>
          <p:cNvPr id="21" name="Freeform 20"/>
          <p:cNvSpPr/>
          <p:nvPr/>
        </p:nvSpPr>
        <p:spPr>
          <a:xfrm>
            <a:off x="6599997" y="1247540"/>
            <a:ext cx="632805" cy="2576626"/>
          </a:xfrm>
          <a:custGeom>
            <a:avLst/>
            <a:gdLst>
              <a:gd name="connsiteX0" fmla="*/ 0 w 1415018"/>
              <a:gd name="connsiteY0" fmla="*/ 1514135 h 1514135"/>
              <a:gd name="connsiteX1" fmla="*/ 906843 w 1415018"/>
              <a:gd name="connsiteY1" fmla="*/ 2730 h 1514135"/>
              <a:gd name="connsiteX2" fmla="*/ 778373 w 1415018"/>
              <a:gd name="connsiteY2" fmla="*/ 1128727 h 1514135"/>
              <a:gd name="connsiteX3" fmla="*/ 1413164 w 1415018"/>
              <a:gd name="connsiteY3" fmla="*/ 607292 h 1514135"/>
              <a:gd name="connsiteX0" fmla="*/ 0 w 1415343"/>
              <a:gd name="connsiteY0" fmla="*/ 906843 h 906843"/>
              <a:gd name="connsiteX1" fmla="*/ 347623 w 1415343"/>
              <a:gd name="connsiteY1" fmla="*/ 899286 h 906843"/>
              <a:gd name="connsiteX2" fmla="*/ 778373 w 1415343"/>
              <a:gd name="connsiteY2" fmla="*/ 521435 h 906843"/>
              <a:gd name="connsiteX3" fmla="*/ 1413164 w 1415343"/>
              <a:gd name="connsiteY3" fmla="*/ 0 h 906843"/>
              <a:gd name="connsiteX0" fmla="*/ 0 w 1415000"/>
              <a:gd name="connsiteY0" fmla="*/ 1055447 h 1070081"/>
              <a:gd name="connsiteX1" fmla="*/ 347623 w 1415000"/>
              <a:gd name="connsiteY1" fmla="*/ 1047890 h 1070081"/>
              <a:gd name="connsiteX2" fmla="*/ 680131 w 1415000"/>
              <a:gd name="connsiteY2" fmla="*/ 35249 h 1070081"/>
              <a:gd name="connsiteX3" fmla="*/ 1413164 w 1415000"/>
              <a:gd name="connsiteY3" fmla="*/ 148604 h 1070081"/>
              <a:gd name="connsiteX0" fmla="*/ 0 w 1294442"/>
              <a:gd name="connsiteY0" fmla="*/ 1647431 h 1662065"/>
              <a:gd name="connsiteX1" fmla="*/ 347623 w 1294442"/>
              <a:gd name="connsiteY1" fmla="*/ 1639874 h 1662065"/>
              <a:gd name="connsiteX2" fmla="*/ 680131 w 1294442"/>
              <a:gd name="connsiteY2" fmla="*/ 627233 h 1662065"/>
              <a:gd name="connsiteX3" fmla="*/ 1292252 w 1294442"/>
              <a:gd name="connsiteY3" fmla="*/ 0 h 1662065"/>
              <a:gd name="connsiteX0" fmla="*/ 0 w 1294442"/>
              <a:gd name="connsiteY0" fmla="*/ 1647431 h 1800559"/>
              <a:gd name="connsiteX1" fmla="*/ 347623 w 1294442"/>
              <a:gd name="connsiteY1" fmla="*/ 1639874 h 1800559"/>
              <a:gd name="connsiteX2" fmla="*/ 680131 w 1294442"/>
              <a:gd name="connsiteY2" fmla="*/ 627233 h 1800559"/>
              <a:gd name="connsiteX3" fmla="*/ 1292252 w 1294442"/>
              <a:gd name="connsiteY3" fmla="*/ 0 h 1800559"/>
              <a:gd name="connsiteX0" fmla="*/ 0 w 1294382"/>
              <a:gd name="connsiteY0" fmla="*/ 1647431 h 1710701"/>
              <a:gd name="connsiteX1" fmla="*/ 438307 w 1294382"/>
              <a:gd name="connsiteY1" fmla="*/ 1194010 h 1710701"/>
              <a:gd name="connsiteX2" fmla="*/ 680131 w 1294382"/>
              <a:gd name="connsiteY2" fmla="*/ 627233 h 1710701"/>
              <a:gd name="connsiteX3" fmla="*/ 1292252 w 1294382"/>
              <a:gd name="connsiteY3" fmla="*/ 0 h 1710701"/>
              <a:gd name="connsiteX0" fmla="*/ 0 w 1294382"/>
              <a:gd name="connsiteY0" fmla="*/ 1647431 h 1718185"/>
              <a:gd name="connsiteX1" fmla="*/ 438307 w 1294382"/>
              <a:gd name="connsiteY1" fmla="*/ 1194010 h 1718185"/>
              <a:gd name="connsiteX2" fmla="*/ 680131 w 1294382"/>
              <a:gd name="connsiteY2" fmla="*/ 627233 h 1718185"/>
              <a:gd name="connsiteX3" fmla="*/ 1292252 w 1294382"/>
              <a:gd name="connsiteY3" fmla="*/ 0 h 1718185"/>
              <a:gd name="connsiteX0" fmla="*/ 0 w 1294216"/>
              <a:gd name="connsiteY0" fmla="*/ 1647431 h 1711744"/>
              <a:gd name="connsiteX1" fmla="*/ 438307 w 1294216"/>
              <a:gd name="connsiteY1" fmla="*/ 1194010 h 1711744"/>
              <a:gd name="connsiteX2" fmla="*/ 634789 w 1294216"/>
              <a:gd name="connsiteY2" fmla="*/ 551663 h 1711744"/>
              <a:gd name="connsiteX3" fmla="*/ 1292252 w 1294216"/>
              <a:gd name="connsiteY3" fmla="*/ 0 h 1711744"/>
              <a:gd name="connsiteX0" fmla="*/ 0 w 1294250"/>
              <a:gd name="connsiteY0" fmla="*/ 1647431 h 1709756"/>
              <a:gd name="connsiteX1" fmla="*/ 377851 w 1294250"/>
              <a:gd name="connsiteY1" fmla="*/ 1171339 h 1709756"/>
              <a:gd name="connsiteX2" fmla="*/ 634789 w 1294250"/>
              <a:gd name="connsiteY2" fmla="*/ 551663 h 1709756"/>
              <a:gd name="connsiteX3" fmla="*/ 1292252 w 1294250"/>
              <a:gd name="connsiteY3" fmla="*/ 0 h 1709756"/>
              <a:gd name="connsiteX0" fmla="*/ 0 w 1294250"/>
              <a:gd name="connsiteY0" fmla="*/ 1647431 h 1724965"/>
              <a:gd name="connsiteX1" fmla="*/ 377851 w 1294250"/>
              <a:gd name="connsiteY1" fmla="*/ 1171339 h 1724965"/>
              <a:gd name="connsiteX2" fmla="*/ 634789 w 1294250"/>
              <a:gd name="connsiteY2" fmla="*/ 551663 h 1724965"/>
              <a:gd name="connsiteX3" fmla="*/ 1292252 w 1294250"/>
              <a:gd name="connsiteY3" fmla="*/ 0 h 1724965"/>
              <a:gd name="connsiteX0" fmla="*/ 0 w 1294250"/>
              <a:gd name="connsiteY0" fmla="*/ 1647431 h 1686767"/>
              <a:gd name="connsiteX1" fmla="*/ 377851 w 1294250"/>
              <a:gd name="connsiteY1" fmla="*/ 1171339 h 1686767"/>
              <a:gd name="connsiteX2" fmla="*/ 634789 w 1294250"/>
              <a:gd name="connsiteY2" fmla="*/ 551663 h 1686767"/>
              <a:gd name="connsiteX3" fmla="*/ 1292252 w 1294250"/>
              <a:gd name="connsiteY3" fmla="*/ 0 h 1686767"/>
              <a:gd name="connsiteX0" fmla="*/ 0 w 1294250"/>
              <a:gd name="connsiteY0" fmla="*/ 1647431 h 1691672"/>
              <a:gd name="connsiteX1" fmla="*/ 377851 w 1294250"/>
              <a:gd name="connsiteY1" fmla="*/ 1171339 h 1691672"/>
              <a:gd name="connsiteX2" fmla="*/ 634789 w 1294250"/>
              <a:gd name="connsiteY2" fmla="*/ 551663 h 1691672"/>
              <a:gd name="connsiteX3" fmla="*/ 1292252 w 1294250"/>
              <a:gd name="connsiteY3" fmla="*/ 0 h 1691672"/>
              <a:gd name="connsiteX0" fmla="*/ 0 w 1294656"/>
              <a:gd name="connsiteY0" fmla="*/ 1647431 h 1691672"/>
              <a:gd name="connsiteX1" fmla="*/ 377851 w 1294656"/>
              <a:gd name="connsiteY1" fmla="*/ 1171339 h 1691672"/>
              <a:gd name="connsiteX2" fmla="*/ 634789 w 1294656"/>
              <a:gd name="connsiteY2" fmla="*/ 551663 h 1691672"/>
              <a:gd name="connsiteX3" fmla="*/ 1292252 w 1294656"/>
              <a:gd name="connsiteY3" fmla="*/ 0 h 1691672"/>
              <a:gd name="connsiteX0" fmla="*/ 0 w 1295924"/>
              <a:gd name="connsiteY0" fmla="*/ 1647431 h 1676415"/>
              <a:gd name="connsiteX1" fmla="*/ 377851 w 1295924"/>
              <a:gd name="connsiteY1" fmla="*/ 1171339 h 1676415"/>
              <a:gd name="connsiteX2" fmla="*/ 801044 w 1295924"/>
              <a:gd name="connsiteY2" fmla="*/ 559220 h 1676415"/>
              <a:gd name="connsiteX3" fmla="*/ 1292252 w 1295924"/>
              <a:gd name="connsiteY3" fmla="*/ 0 h 1676415"/>
              <a:gd name="connsiteX0" fmla="*/ 0 w 1295924"/>
              <a:gd name="connsiteY0" fmla="*/ 1647431 h 1687963"/>
              <a:gd name="connsiteX1" fmla="*/ 377851 w 1295924"/>
              <a:gd name="connsiteY1" fmla="*/ 1171339 h 1687963"/>
              <a:gd name="connsiteX2" fmla="*/ 801044 w 1295924"/>
              <a:gd name="connsiteY2" fmla="*/ 559220 h 1687963"/>
              <a:gd name="connsiteX3" fmla="*/ 1292252 w 1295924"/>
              <a:gd name="connsiteY3" fmla="*/ 0 h 1687963"/>
              <a:gd name="connsiteX0" fmla="*/ 0 w 1295274"/>
              <a:gd name="connsiteY0" fmla="*/ 1647431 h 1677705"/>
              <a:gd name="connsiteX1" fmla="*/ 377851 w 1295274"/>
              <a:gd name="connsiteY1" fmla="*/ 1171339 h 1677705"/>
              <a:gd name="connsiteX2" fmla="*/ 733030 w 1295274"/>
              <a:gd name="connsiteY2" fmla="*/ 408079 h 1677705"/>
              <a:gd name="connsiteX3" fmla="*/ 1292252 w 1295274"/>
              <a:gd name="connsiteY3" fmla="*/ 0 h 1677705"/>
              <a:gd name="connsiteX0" fmla="*/ 0 w 1295274"/>
              <a:gd name="connsiteY0" fmla="*/ 1647431 h 1685032"/>
              <a:gd name="connsiteX1" fmla="*/ 377851 w 1295274"/>
              <a:gd name="connsiteY1" fmla="*/ 1171339 h 1685032"/>
              <a:gd name="connsiteX2" fmla="*/ 733030 w 1295274"/>
              <a:gd name="connsiteY2" fmla="*/ 408079 h 1685032"/>
              <a:gd name="connsiteX3" fmla="*/ 1292252 w 1295274"/>
              <a:gd name="connsiteY3" fmla="*/ 0 h 1685032"/>
              <a:gd name="connsiteX0" fmla="*/ 0 w 1294623"/>
              <a:gd name="connsiteY0" fmla="*/ 1647431 h 1685413"/>
              <a:gd name="connsiteX1" fmla="*/ 427083 w 1294623"/>
              <a:gd name="connsiteY1" fmla="*/ 1175856 h 1685413"/>
              <a:gd name="connsiteX2" fmla="*/ 733030 w 1294623"/>
              <a:gd name="connsiteY2" fmla="*/ 408079 h 1685413"/>
              <a:gd name="connsiteX3" fmla="*/ 1292252 w 1294623"/>
              <a:gd name="connsiteY3" fmla="*/ 0 h 1685413"/>
              <a:gd name="connsiteX0" fmla="*/ 0 w 1293991"/>
              <a:gd name="connsiteY0" fmla="*/ 1647431 h 1678541"/>
              <a:gd name="connsiteX1" fmla="*/ 427083 w 1293991"/>
              <a:gd name="connsiteY1" fmla="*/ 1175856 h 1678541"/>
              <a:gd name="connsiteX2" fmla="*/ 557201 w 1293991"/>
              <a:gd name="connsiteY2" fmla="*/ 344848 h 1678541"/>
              <a:gd name="connsiteX3" fmla="*/ 1292252 w 1293991"/>
              <a:gd name="connsiteY3" fmla="*/ 0 h 1678541"/>
              <a:gd name="connsiteX0" fmla="*/ 0 w 1293991"/>
              <a:gd name="connsiteY0" fmla="*/ 1647431 h 1688985"/>
              <a:gd name="connsiteX1" fmla="*/ 427083 w 1293991"/>
              <a:gd name="connsiteY1" fmla="*/ 1175856 h 1688985"/>
              <a:gd name="connsiteX2" fmla="*/ 557201 w 1293991"/>
              <a:gd name="connsiteY2" fmla="*/ 344848 h 1688985"/>
              <a:gd name="connsiteX3" fmla="*/ 1292252 w 1293991"/>
              <a:gd name="connsiteY3" fmla="*/ 0 h 1688985"/>
              <a:gd name="connsiteX0" fmla="*/ 0 w 880962"/>
              <a:gd name="connsiteY0" fmla="*/ 1710662 h 1752216"/>
              <a:gd name="connsiteX1" fmla="*/ 427083 w 880962"/>
              <a:gd name="connsiteY1" fmla="*/ 1239087 h 1752216"/>
              <a:gd name="connsiteX2" fmla="*/ 557201 w 880962"/>
              <a:gd name="connsiteY2" fmla="*/ 408079 h 1752216"/>
              <a:gd name="connsiteX3" fmla="*/ 877297 w 880962"/>
              <a:gd name="connsiteY3" fmla="*/ 0 h 1752216"/>
              <a:gd name="connsiteX0" fmla="*/ 0 w 877297"/>
              <a:gd name="connsiteY0" fmla="*/ 1710662 h 1752216"/>
              <a:gd name="connsiteX1" fmla="*/ 427083 w 877297"/>
              <a:gd name="connsiteY1" fmla="*/ 1239087 h 1752216"/>
              <a:gd name="connsiteX2" fmla="*/ 557201 w 877297"/>
              <a:gd name="connsiteY2" fmla="*/ 408079 h 1752216"/>
              <a:gd name="connsiteX3" fmla="*/ 877297 w 877297"/>
              <a:gd name="connsiteY3" fmla="*/ 0 h 1752216"/>
              <a:gd name="connsiteX0" fmla="*/ 0 w 877297"/>
              <a:gd name="connsiteY0" fmla="*/ 1710662 h 1741772"/>
              <a:gd name="connsiteX1" fmla="*/ 427083 w 877297"/>
              <a:gd name="connsiteY1" fmla="*/ 1239087 h 1741772"/>
              <a:gd name="connsiteX2" fmla="*/ 507970 w 877297"/>
              <a:gd name="connsiteY2" fmla="*/ 408079 h 1741772"/>
              <a:gd name="connsiteX3" fmla="*/ 877297 w 877297"/>
              <a:gd name="connsiteY3" fmla="*/ 0 h 1741772"/>
              <a:gd name="connsiteX0" fmla="*/ 0 w 877297"/>
              <a:gd name="connsiteY0" fmla="*/ 1710662 h 1741729"/>
              <a:gd name="connsiteX1" fmla="*/ 427083 w 877297"/>
              <a:gd name="connsiteY1" fmla="*/ 1239087 h 1741729"/>
              <a:gd name="connsiteX2" fmla="*/ 522037 w 877297"/>
              <a:gd name="connsiteY2" fmla="*/ 412596 h 1741729"/>
              <a:gd name="connsiteX3" fmla="*/ 877297 w 877297"/>
              <a:gd name="connsiteY3" fmla="*/ 0 h 1741729"/>
              <a:gd name="connsiteX0" fmla="*/ 0 w 588938"/>
              <a:gd name="connsiteY0" fmla="*/ 1493870 h 1524937"/>
              <a:gd name="connsiteX1" fmla="*/ 427083 w 588938"/>
              <a:gd name="connsiteY1" fmla="*/ 1022295 h 1524937"/>
              <a:gd name="connsiteX2" fmla="*/ 522037 w 588938"/>
              <a:gd name="connsiteY2" fmla="*/ 195804 h 1524937"/>
              <a:gd name="connsiteX3" fmla="*/ 588938 w 588938"/>
              <a:gd name="connsiteY3" fmla="*/ 0 h 1524937"/>
              <a:gd name="connsiteX0" fmla="*/ 0 w 588938"/>
              <a:gd name="connsiteY0" fmla="*/ 1493870 h 1524937"/>
              <a:gd name="connsiteX1" fmla="*/ 427083 w 588938"/>
              <a:gd name="connsiteY1" fmla="*/ 1022295 h 1524937"/>
              <a:gd name="connsiteX2" fmla="*/ 522037 w 588938"/>
              <a:gd name="connsiteY2" fmla="*/ 195804 h 1524937"/>
              <a:gd name="connsiteX3" fmla="*/ 588938 w 588938"/>
              <a:gd name="connsiteY3" fmla="*/ 0 h 1524937"/>
              <a:gd name="connsiteX0" fmla="*/ 0 w 588938"/>
              <a:gd name="connsiteY0" fmla="*/ 1493870 h 1530825"/>
              <a:gd name="connsiteX1" fmla="*/ 427083 w 588938"/>
              <a:gd name="connsiteY1" fmla="*/ 1022295 h 1530825"/>
              <a:gd name="connsiteX2" fmla="*/ 522037 w 588938"/>
              <a:gd name="connsiteY2" fmla="*/ 195804 h 1530825"/>
              <a:gd name="connsiteX3" fmla="*/ 588938 w 588938"/>
              <a:gd name="connsiteY3" fmla="*/ 0 h 1530825"/>
              <a:gd name="connsiteX0" fmla="*/ 0 w 588938"/>
              <a:gd name="connsiteY0" fmla="*/ 1493870 h 1550942"/>
              <a:gd name="connsiteX1" fmla="*/ 427083 w 588938"/>
              <a:gd name="connsiteY1" fmla="*/ 1022295 h 1550942"/>
              <a:gd name="connsiteX2" fmla="*/ 522037 w 588938"/>
              <a:gd name="connsiteY2" fmla="*/ 195804 h 1550942"/>
              <a:gd name="connsiteX3" fmla="*/ 588938 w 588938"/>
              <a:gd name="connsiteY3" fmla="*/ 0 h 1550942"/>
              <a:gd name="connsiteX0" fmla="*/ 0 w 588938"/>
              <a:gd name="connsiteY0" fmla="*/ 1493870 h 1538742"/>
              <a:gd name="connsiteX1" fmla="*/ 427083 w 588938"/>
              <a:gd name="connsiteY1" fmla="*/ 1022295 h 1538742"/>
              <a:gd name="connsiteX2" fmla="*/ 522037 w 588938"/>
              <a:gd name="connsiteY2" fmla="*/ 195804 h 1538742"/>
              <a:gd name="connsiteX3" fmla="*/ 588938 w 588938"/>
              <a:gd name="connsiteY3" fmla="*/ 0 h 1538742"/>
              <a:gd name="connsiteX0" fmla="*/ 0 w 588938"/>
              <a:gd name="connsiteY0" fmla="*/ 1493870 h 1539937"/>
              <a:gd name="connsiteX1" fmla="*/ 427083 w 588938"/>
              <a:gd name="connsiteY1" fmla="*/ 1022295 h 1539937"/>
              <a:gd name="connsiteX2" fmla="*/ 522037 w 588938"/>
              <a:gd name="connsiteY2" fmla="*/ 195804 h 1539937"/>
              <a:gd name="connsiteX3" fmla="*/ 588938 w 588938"/>
              <a:gd name="connsiteY3" fmla="*/ 0 h 1539937"/>
            </a:gdLst>
            <a:ahLst/>
            <a:cxnLst>
              <a:cxn ang="0">
                <a:pos x="connsiteX0" y="connsiteY0"/>
              </a:cxn>
              <a:cxn ang="0">
                <a:pos x="connsiteX1" y="connsiteY1"/>
              </a:cxn>
              <a:cxn ang="0">
                <a:pos x="connsiteX2" y="connsiteY2"/>
              </a:cxn>
              <a:cxn ang="0">
                <a:pos x="connsiteX3" y="connsiteY3"/>
              </a:cxn>
            </a:cxnLst>
            <a:rect l="l" t="t" r="r" b="b"/>
            <a:pathLst>
              <a:path w="588938" h="1539937">
                <a:moveTo>
                  <a:pt x="0" y="1493870"/>
                </a:moveTo>
                <a:cubicBezTo>
                  <a:pt x="208058" y="1661122"/>
                  <a:pt x="367853" y="1342863"/>
                  <a:pt x="427083" y="1022295"/>
                </a:cubicBezTo>
                <a:cubicBezTo>
                  <a:pt x="486313" y="701727"/>
                  <a:pt x="495061" y="366187"/>
                  <a:pt x="522037" y="195804"/>
                </a:cubicBezTo>
                <a:cubicBezTo>
                  <a:pt x="549013" y="25422"/>
                  <a:pt x="571717" y="84780"/>
                  <a:pt x="588938" y="0"/>
                </a:cubicBezTo>
              </a:path>
            </a:pathLst>
          </a:custGeom>
          <a:ln w="57150">
            <a:solidFill>
              <a:schemeClr val="accent2">
                <a:lumMod val="75000"/>
              </a:schemeClr>
            </a:solidFill>
          </a:ln>
        </p:spPr>
        <p:style>
          <a:lnRef idx="2">
            <a:schemeClr val="accent2"/>
          </a:lnRef>
          <a:fillRef idx="0">
            <a:schemeClr val="accent2"/>
          </a:fillRef>
          <a:effectRef idx="1">
            <a:schemeClr val="accent2"/>
          </a:effectRef>
          <a:fontRef idx="minor">
            <a:schemeClr val="tx1"/>
          </a:fontRef>
        </p:style>
        <p:txBody>
          <a:bodyPr rtlCol="0" anchor="ctr"/>
          <a:lstStyle/>
          <a:p>
            <a:pPr algn="ctr"/>
            <a:endParaRPr lang="en-US" dirty="0"/>
          </a:p>
        </p:txBody>
      </p:sp>
      <p:sp>
        <p:nvSpPr>
          <p:cNvPr id="22" name="Freeform 21"/>
          <p:cNvSpPr/>
          <p:nvPr/>
        </p:nvSpPr>
        <p:spPr>
          <a:xfrm>
            <a:off x="5934351" y="1143000"/>
            <a:ext cx="1209124" cy="762000"/>
          </a:xfrm>
          <a:custGeom>
            <a:avLst/>
            <a:gdLst>
              <a:gd name="connsiteX0" fmla="*/ 0 w 1415018"/>
              <a:gd name="connsiteY0" fmla="*/ 1514135 h 1514135"/>
              <a:gd name="connsiteX1" fmla="*/ 906843 w 1415018"/>
              <a:gd name="connsiteY1" fmla="*/ 2730 h 1514135"/>
              <a:gd name="connsiteX2" fmla="*/ 778373 w 1415018"/>
              <a:gd name="connsiteY2" fmla="*/ 1128727 h 1514135"/>
              <a:gd name="connsiteX3" fmla="*/ 1413164 w 1415018"/>
              <a:gd name="connsiteY3" fmla="*/ 607292 h 1514135"/>
              <a:gd name="connsiteX0" fmla="*/ 0 w 1415343"/>
              <a:gd name="connsiteY0" fmla="*/ 906843 h 906843"/>
              <a:gd name="connsiteX1" fmla="*/ 347623 w 1415343"/>
              <a:gd name="connsiteY1" fmla="*/ 899286 h 906843"/>
              <a:gd name="connsiteX2" fmla="*/ 778373 w 1415343"/>
              <a:gd name="connsiteY2" fmla="*/ 521435 h 906843"/>
              <a:gd name="connsiteX3" fmla="*/ 1413164 w 1415343"/>
              <a:gd name="connsiteY3" fmla="*/ 0 h 906843"/>
              <a:gd name="connsiteX0" fmla="*/ 0 w 1415000"/>
              <a:gd name="connsiteY0" fmla="*/ 1055447 h 1070081"/>
              <a:gd name="connsiteX1" fmla="*/ 347623 w 1415000"/>
              <a:gd name="connsiteY1" fmla="*/ 1047890 h 1070081"/>
              <a:gd name="connsiteX2" fmla="*/ 680131 w 1415000"/>
              <a:gd name="connsiteY2" fmla="*/ 35249 h 1070081"/>
              <a:gd name="connsiteX3" fmla="*/ 1413164 w 1415000"/>
              <a:gd name="connsiteY3" fmla="*/ 148604 h 1070081"/>
              <a:gd name="connsiteX0" fmla="*/ 0 w 1294442"/>
              <a:gd name="connsiteY0" fmla="*/ 1647431 h 1662065"/>
              <a:gd name="connsiteX1" fmla="*/ 347623 w 1294442"/>
              <a:gd name="connsiteY1" fmla="*/ 1639874 h 1662065"/>
              <a:gd name="connsiteX2" fmla="*/ 680131 w 1294442"/>
              <a:gd name="connsiteY2" fmla="*/ 627233 h 1662065"/>
              <a:gd name="connsiteX3" fmla="*/ 1292252 w 1294442"/>
              <a:gd name="connsiteY3" fmla="*/ 0 h 1662065"/>
              <a:gd name="connsiteX0" fmla="*/ 0 w 1294442"/>
              <a:gd name="connsiteY0" fmla="*/ 1647431 h 1800559"/>
              <a:gd name="connsiteX1" fmla="*/ 347623 w 1294442"/>
              <a:gd name="connsiteY1" fmla="*/ 1639874 h 1800559"/>
              <a:gd name="connsiteX2" fmla="*/ 680131 w 1294442"/>
              <a:gd name="connsiteY2" fmla="*/ 627233 h 1800559"/>
              <a:gd name="connsiteX3" fmla="*/ 1292252 w 1294442"/>
              <a:gd name="connsiteY3" fmla="*/ 0 h 1800559"/>
              <a:gd name="connsiteX0" fmla="*/ 0 w 1294382"/>
              <a:gd name="connsiteY0" fmla="*/ 1647431 h 1710701"/>
              <a:gd name="connsiteX1" fmla="*/ 438307 w 1294382"/>
              <a:gd name="connsiteY1" fmla="*/ 1194010 h 1710701"/>
              <a:gd name="connsiteX2" fmla="*/ 680131 w 1294382"/>
              <a:gd name="connsiteY2" fmla="*/ 627233 h 1710701"/>
              <a:gd name="connsiteX3" fmla="*/ 1292252 w 1294382"/>
              <a:gd name="connsiteY3" fmla="*/ 0 h 1710701"/>
              <a:gd name="connsiteX0" fmla="*/ 0 w 1294382"/>
              <a:gd name="connsiteY0" fmla="*/ 1647431 h 1718185"/>
              <a:gd name="connsiteX1" fmla="*/ 438307 w 1294382"/>
              <a:gd name="connsiteY1" fmla="*/ 1194010 h 1718185"/>
              <a:gd name="connsiteX2" fmla="*/ 680131 w 1294382"/>
              <a:gd name="connsiteY2" fmla="*/ 627233 h 1718185"/>
              <a:gd name="connsiteX3" fmla="*/ 1292252 w 1294382"/>
              <a:gd name="connsiteY3" fmla="*/ 0 h 1718185"/>
              <a:gd name="connsiteX0" fmla="*/ 0 w 1294216"/>
              <a:gd name="connsiteY0" fmla="*/ 1647431 h 1711744"/>
              <a:gd name="connsiteX1" fmla="*/ 438307 w 1294216"/>
              <a:gd name="connsiteY1" fmla="*/ 1194010 h 1711744"/>
              <a:gd name="connsiteX2" fmla="*/ 634789 w 1294216"/>
              <a:gd name="connsiteY2" fmla="*/ 551663 h 1711744"/>
              <a:gd name="connsiteX3" fmla="*/ 1292252 w 1294216"/>
              <a:gd name="connsiteY3" fmla="*/ 0 h 1711744"/>
              <a:gd name="connsiteX0" fmla="*/ 0 w 1294250"/>
              <a:gd name="connsiteY0" fmla="*/ 1647431 h 1709756"/>
              <a:gd name="connsiteX1" fmla="*/ 377851 w 1294250"/>
              <a:gd name="connsiteY1" fmla="*/ 1171339 h 1709756"/>
              <a:gd name="connsiteX2" fmla="*/ 634789 w 1294250"/>
              <a:gd name="connsiteY2" fmla="*/ 551663 h 1709756"/>
              <a:gd name="connsiteX3" fmla="*/ 1292252 w 1294250"/>
              <a:gd name="connsiteY3" fmla="*/ 0 h 1709756"/>
              <a:gd name="connsiteX0" fmla="*/ 0 w 1294250"/>
              <a:gd name="connsiteY0" fmla="*/ 1647431 h 1724965"/>
              <a:gd name="connsiteX1" fmla="*/ 377851 w 1294250"/>
              <a:gd name="connsiteY1" fmla="*/ 1171339 h 1724965"/>
              <a:gd name="connsiteX2" fmla="*/ 634789 w 1294250"/>
              <a:gd name="connsiteY2" fmla="*/ 551663 h 1724965"/>
              <a:gd name="connsiteX3" fmla="*/ 1292252 w 1294250"/>
              <a:gd name="connsiteY3" fmla="*/ 0 h 1724965"/>
              <a:gd name="connsiteX0" fmla="*/ 0 w 1294250"/>
              <a:gd name="connsiteY0" fmla="*/ 1647431 h 1686767"/>
              <a:gd name="connsiteX1" fmla="*/ 377851 w 1294250"/>
              <a:gd name="connsiteY1" fmla="*/ 1171339 h 1686767"/>
              <a:gd name="connsiteX2" fmla="*/ 634789 w 1294250"/>
              <a:gd name="connsiteY2" fmla="*/ 551663 h 1686767"/>
              <a:gd name="connsiteX3" fmla="*/ 1292252 w 1294250"/>
              <a:gd name="connsiteY3" fmla="*/ 0 h 1686767"/>
              <a:gd name="connsiteX0" fmla="*/ 0 w 1294250"/>
              <a:gd name="connsiteY0" fmla="*/ 1647431 h 1691672"/>
              <a:gd name="connsiteX1" fmla="*/ 377851 w 1294250"/>
              <a:gd name="connsiteY1" fmla="*/ 1171339 h 1691672"/>
              <a:gd name="connsiteX2" fmla="*/ 634789 w 1294250"/>
              <a:gd name="connsiteY2" fmla="*/ 551663 h 1691672"/>
              <a:gd name="connsiteX3" fmla="*/ 1292252 w 1294250"/>
              <a:gd name="connsiteY3" fmla="*/ 0 h 1691672"/>
              <a:gd name="connsiteX0" fmla="*/ 0 w 1294656"/>
              <a:gd name="connsiteY0" fmla="*/ 1647431 h 1691672"/>
              <a:gd name="connsiteX1" fmla="*/ 377851 w 1294656"/>
              <a:gd name="connsiteY1" fmla="*/ 1171339 h 1691672"/>
              <a:gd name="connsiteX2" fmla="*/ 634789 w 1294656"/>
              <a:gd name="connsiteY2" fmla="*/ 551663 h 1691672"/>
              <a:gd name="connsiteX3" fmla="*/ 1292252 w 1294656"/>
              <a:gd name="connsiteY3" fmla="*/ 0 h 1691672"/>
              <a:gd name="connsiteX0" fmla="*/ 0 w 1295924"/>
              <a:gd name="connsiteY0" fmla="*/ 1647431 h 1676415"/>
              <a:gd name="connsiteX1" fmla="*/ 377851 w 1295924"/>
              <a:gd name="connsiteY1" fmla="*/ 1171339 h 1676415"/>
              <a:gd name="connsiteX2" fmla="*/ 801044 w 1295924"/>
              <a:gd name="connsiteY2" fmla="*/ 559220 h 1676415"/>
              <a:gd name="connsiteX3" fmla="*/ 1292252 w 1295924"/>
              <a:gd name="connsiteY3" fmla="*/ 0 h 1676415"/>
              <a:gd name="connsiteX0" fmla="*/ 0 w 1295924"/>
              <a:gd name="connsiteY0" fmla="*/ 1647431 h 1687963"/>
              <a:gd name="connsiteX1" fmla="*/ 377851 w 1295924"/>
              <a:gd name="connsiteY1" fmla="*/ 1171339 h 1687963"/>
              <a:gd name="connsiteX2" fmla="*/ 801044 w 1295924"/>
              <a:gd name="connsiteY2" fmla="*/ 559220 h 1687963"/>
              <a:gd name="connsiteX3" fmla="*/ 1292252 w 1295924"/>
              <a:gd name="connsiteY3" fmla="*/ 0 h 1687963"/>
              <a:gd name="connsiteX0" fmla="*/ 0 w 1295274"/>
              <a:gd name="connsiteY0" fmla="*/ 1647431 h 1677705"/>
              <a:gd name="connsiteX1" fmla="*/ 377851 w 1295274"/>
              <a:gd name="connsiteY1" fmla="*/ 1171339 h 1677705"/>
              <a:gd name="connsiteX2" fmla="*/ 733030 w 1295274"/>
              <a:gd name="connsiteY2" fmla="*/ 408079 h 1677705"/>
              <a:gd name="connsiteX3" fmla="*/ 1292252 w 1295274"/>
              <a:gd name="connsiteY3" fmla="*/ 0 h 1677705"/>
              <a:gd name="connsiteX0" fmla="*/ 0 w 1295274"/>
              <a:gd name="connsiteY0" fmla="*/ 1647431 h 1685032"/>
              <a:gd name="connsiteX1" fmla="*/ 377851 w 1295274"/>
              <a:gd name="connsiteY1" fmla="*/ 1171339 h 1685032"/>
              <a:gd name="connsiteX2" fmla="*/ 733030 w 1295274"/>
              <a:gd name="connsiteY2" fmla="*/ 408079 h 1685032"/>
              <a:gd name="connsiteX3" fmla="*/ 1292252 w 1295274"/>
              <a:gd name="connsiteY3" fmla="*/ 0 h 1685032"/>
            </a:gdLst>
            <a:ahLst/>
            <a:cxnLst>
              <a:cxn ang="0">
                <a:pos x="connsiteX0" y="connsiteY0"/>
              </a:cxn>
              <a:cxn ang="0">
                <a:pos x="connsiteX1" y="connsiteY1"/>
              </a:cxn>
              <a:cxn ang="0">
                <a:pos x="connsiteX2" y="connsiteY2"/>
              </a:cxn>
              <a:cxn ang="0">
                <a:pos x="connsiteX3" y="connsiteY3"/>
              </a:cxn>
            </a:cxnLst>
            <a:rect l="l" t="t" r="r" b="b"/>
            <a:pathLst>
              <a:path w="1295274" h="1685032">
                <a:moveTo>
                  <a:pt x="0" y="1647431"/>
                </a:moveTo>
                <a:cubicBezTo>
                  <a:pt x="222303" y="1792904"/>
                  <a:pt x="316136" y="1491253"/>
                  <a:pt x="377851" y="1171339"/>
                </a:cubicBezTo>
                <a:cubicBezTo>
                  <a:pt x="439566" y="851425"/>
                  <a:pt x="482388" y="693986"/>
                  <a:pt x="733030" y="408079"/>
                </a:cubicBezTo>
                <a:cubicBezTo>
                  <a:pt x="983672" y="122172"/>
                  <a:pt x="1331297" y="120912"/>
                  <a:pt x="1292252" y="0"/>
                </a:cubicBezTo>
              </a:path>
            </a:pathLst>
          </a:custGeom>
          <a:ln w="57150">
            <a:solidFill>
              <a:schemeClr val="accent2">
                <a:lumMod val="75000"/>
              </a:schemeClr>
            </a:solidFill>
          </a:ln>
        </p:spPr>
        <p:style>
          <a:lnRef idx="2">
            <a:schemeClr val="accent2"/>
          </a:lnRef>
          <a:fillRef idx="0">
            <a:schemeClr val="accent2"/>
          </a:fillRef>
          <a:effectRef idx="1">
            <a:schemeClr val="accent2"/>
          </a:effectRef>
          <a:fontRef idx="minor">
            <a:schemeClr val="tx1"/>
          </a:fontRef>
        </p:style>
        <p:txBody>
          <a:bodyPr rtlCol="0" anchor="ctr"/>
          <a:lstStyle/>
          <a:p>
            <a:pPr algn="ctr"/>
            <a:endParaRPr lang="en-US" dirty="0"/>
          </a:p>
        </p:txBody>
      </p:sp>
      <p:sp>
        <p:nvSpPr>
          <p:cNvPr id="8" name="Cloud 7"/>
          <p:cNvSpPr/>
          <p:nvPr/>
        </p:nvSpPr>
        <p:spPr>
          <a:xfrm>
            <a:off x="6411071" y="457200"/>
            <a:ext cx="1809280" cy="1066800"/>
          </a:xfrm>
          <a:prstGeom prst="cloud">
            <a:avLst/>
          </a:prstGeom>
          <a:solidFill>
            <a:schemeClr val="accent2">
              <a:lumMod val="60000"/>
              <a:lumOff val="40000"/>
            </a:schemeClr>
          </a:solidFill>
          <a:ln>
            <a:solidFill>
              <a:schemeClr val="accent2">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chemeClr val="accent2">
                    <a:lumMod val="75000"/>
                  </a:schemeClr>
                </a:solidFill>
              </a:rPr>
              <a:t>Network</a:t>
            </a:r>
            <a:endParaRPr lang="en-US" dirty="0">
              <a:solidFill>
                <a:schemeClr val="accent2">
                  <a:lumMod val="75000"/>
                </a:schemeClr>
              </a:solidFill>
            </a:endParaRPr>
          </a:p>
        </p:txBody>
      </p:sp>
      <p:pic>
        <p:nvPicPr>
          <p:cNvPr id="307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3697" y="2971799"/>
            <a:ext cx="5140138" cy="2020909"/>
          </a:xfrm>
          <a:prstGeom prst="rect">
            <a:avLst/>
          </a:prstGeom>
          <a:noFill/>
          <a:ln>
            <a:noFill/>
          </a:ln>
          <a:effectLst>
            <a:glow rad="228600">
              <a:schemeClr val="bg1">
                <a:alpha val="40000"/>
              </a:schemeClr>
            </a:glow>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Flowchart: Extract 17"/>
          <p:cNvSpPr/>
          <p:nvPr/>
        </p:nvSpPr>
        <p:spPr>
          <a:xfrm>
            <a:off x="381000" y="571816"/>
            <a:ext cx="4800600" cy="2362199"/>
          </a:xfrm>
          <a:prstGeom prst="flowChartExtract">
            <a:avLst/>
          </a:prstGeom>
          <a:gradFill flip="none" rotWithShape="1">
            <a:gsLst>
              <a:gs pos="0">
                <a:schemeClr val="accent1">
                  <a:lumMod val="75000"/>
                  <a:alpha val="89000"/>
                </a:schemeClr>
              </a:gs>
              <a:gs pos="100000">
                <a:schemeClr val="accent1">
                  <a:shade val="100000"/>
                  <a:satMod val="115000"/>
                  <a:alpha val="13000"/>
                </a:schemeClr>
              </a:gs>
            </a:gsLst>
            <a:lin ang="16200000" scaled="1"/>
            <a:tileRect/>
          </a:gra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36711642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up)">
                                      <p:cBhvr>
                                        <p:cTn id="7" dur="500"/>
                                        <p:tgtEl>
                                          <p:spTgt spid="1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077"/>
                                        </p:tgtEl>
                                        <p:attrNameLst>
                                          <p:attrName>style.visibility</p:attrName>
                                        </p:attrNameLst>
                                      </p:cBhvr>
                                      <p:to>
                                        <p:strVal val="visible"/>
                                      </p:to>
                                    </p:set>
                                    <p:animEffect transition="in" filter="fade">
                                      <p:cBhvr>
                                        <p:cTn id="11" dur="250"/>
                                        <p:tgtEl>
                                          <p:spTgt spid="30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t>Embedded Fonts for Jobs</a:t>
            </a:r>
            <a:endParaRPr lang="en-US" dirty="0"/>
          </a:p>
        </p:txBody>
      </p:sp>
      <p:sp>
        <p:nvSpPr>
          <p:cNvPr id="4" name="Text Placeholder 3"/>
          <p:cNvSpPr>
            <a:spLocks noGrp="1"/>
          </p:cNvSpPr>
          <p:nvPr>
            <p:ph type="body" sz="half" idx="2"/>
          </p:nvPr>
        </p:nvSpPr>
        <p:spPr>
          <a:xfrm>
            <a:off x="381000" y="5533218"/>
            <a:ext cx="8305800" cy="768350"/>
          </a:xfrm>
        </p:spPr>
        <p:txBody>
          <a:bodyPr/>
          <a:lstStyle/>
          <a:p>
            <a:pPr marL="0" indent="0"/>
            <a:r>
              <a:rPr lang="en-GB" dirty="0" smtClean="0"/>
              <a:t>You now can embed fonts for inlay text objects or text objects into the *.EJB jobfile to be sure your output machine PC will have the correct font.</a:t>
            </a:r>
          </a:p>
          <a:p>
            <a:pPr marL="0" indent="0"/>
            <a:r>
              <a:rPr lang="en-GB" dirty="0" smtClean="0"/>
              <a:t>Additionally font warning and font replacement is now integrated for not embedded fonts.</a:t>
            </a:r>
            <a:endParaRPr lang="en-US" dirty="0"/>
          </a:p>
        </p:txBody>
      </p:sp>
      <p:pic>
        <p:nvPicPr>
          <p:cNvPr id="410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152400"/>
            <a:ext cx="6781800" cy="484414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2" name="Straight Arrow Connector 11"/>
          <p:cNvCxnSpPr/>
          <p:nvPr/>
        </p:nvCxnSpPr>
        <p:spPr>
          <a:xfrm flipV="1">
            <a:off x="1562100" y="3124200"/>
            <a:ext cx="800100" cy="552450"/>
          </a:xfrm>
          <a:prstGeom prst="straightConnector1">
            <a:avLst/>
          </a:prstGeom>
          <a:ln>
            <a:solidFill>
              <a:schemeClr val="accent1">
                <a:lumMod val="75000"/>
              </a:schemeClr>
            </a:solidFill>
            <a:headEnd type="none" w="lg" len="med"/>
            <a:tailEnd type="none"/>
          </a:ln>
        </p:spPr>
        <p:style>
          <a:lnRef idx="2">
            <a:schemeClr val="accent2"/>
          </a:lnRef>
          <a:fillRef idx="0">
            <a:schemeClr val="accent2"/>
          </a:fillRef>
          <a:effectRef idx="1">
            <a:schemeClr val="accent2"/>
          </a:effectRef>
          <a:fontRef idx="minor">
            <a:schemeClr val="tx1"/>
          </a:fontRef>
        </p:style>
      </p:cxnSp>
      <p:grpSp>
        <p:nvGrpSpPr>
          <p:cNvPr id="17" name="Group 16"/>
          <p:cNvGrpSpPr/>
          <p:nvPr/>
        </p:nvGrpSpPr>
        <p:grpSpPr>
          <a:xfrm>
            <a:off x="609600" y="3546529"/>
            <a:ext cx="1054100" cy="1295400"/>
            <a:chOff x="1295400" y="1681162"/>
            <a:chExt cx="1054100" cy="1295400"/>
          </a:xfrm>
        </p:grpSpPr>
        <p:pic>
          <p:nvPicPr>
            <p:cNvPr id="18" name="Picture 5" descr="C:\Users\michael\Pictures\Fil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1681162"/>
              <a:ext cx="1054100" cy="12954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9" name="Rectangle 18"/>
            <p:cNvSpPr/>
            <p:nvPr/>
          </p:nvSpPr>
          <p:spPr>
            <a:xfrm>
              <a:off x="1454150" y="2128807"/>
              <a:ext cx="736600" cy="400110"/>
            </a:xfrm>
            <a:prstGeom prst="rect">
              <a:avLst/>
            </a:prstGeom>
            <a:noFill/>
          </p:spPr>
          <p:txBody>
            <a:bodyPr wrap="square" lIns="91440" tIns="45720" rIns="91440" bIns="45720">
              <a:spAutoFit/>
            </a:bodyPr>
            <a:lstStyle/>
            <a:p>
              <a:pPr algn="ctr"/>
              <a:r>
                <a:rPr lang="en-US" sz="20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EJB</a:t>
              </a:r>
              <a:endParaRPr lang="en-US" sz="20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grpSp>
      <p:cxnSp>
        <p:nvCxnSpPr>
          <p:cNvPr id="10" name="Straight Arrow Connector 9"/>
          <p:cNvCxnSpPr/>
          <p:nvPr/>
        </p:nvCxnSpPr>
        <p:spPr>
          <a:xfrm flipV="1">
            <a:off x="1447800" y="1219200"/>
            <a:ext cx="4572000" cy="2514600"/>
          </a:xfrm>
          <a:prstGeom prst="straightConnector1">
            <a:avLst/>
          </a:prstGeom>
          <a:ln>
            <a:solidFill>
              <a:schemeClr val="accent1">
                <a:lumMod val="75000"/>
              </a:schemeClr>
            </a:solidFill>
            <a:headEnd type="triangle" w="lg" len="lg"/>
            <a:tailEnd type="none"/>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146302970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2" name="Picture 8"/>
          <p:cNvPicPr>
            <a:picLocks noChangeAspect="1" noChangeArrowheads="1"/>
          </p:cNvPicPr>
          <p:nvPr/>
        </p:nvPicPr>
        <p:blipFill rotWithShape="1">
          <a:blip r:embed="rId2">
            <a:extLst>
              <a:ext uri="{28A0092B-C50C-407E-A947-70E740481C1C}">
                <a14:useLocalDpi xmlns:a14="http://schemas.microsoft.com/office/drawing/2010/main" val="0"/>
              </a:ext>
            </a:extLst>
          </a:blip>
          <a:srcRect l="9116" t="12946" r="9116" b="12946"/>
          <a:stretch/>
        </p:blipFill>
        <p:spPr bwMode="auto">
          <a:xfrm>
            <a:off x="5142000" y="390525"/>
            <a:ext cx="3240000" cy="3240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itle 2"/>
          <p:cNvSpPr>
            <a:spLocks noGrp="1"/>
          </p:cNvSpPr>
          <p:nvPr>
            <p:ph type="title"/>
          </p:nvPr>
        </p:nvSpPr>
        <p:spPr>
          <a:xfrm>
            <a:off x="381000" y="4940592"/>
            <a:ext cx="5867400" cy="522288"/>
          </a:xfrm>
        </p:spPr>
        <p:txBody>
          <a:bodyPr/>
          <a:lstStyle/>
          <a:p>
            <a:r>
              <a:rPr lang="en-GB" dirty="0" smtClean="0"/>
              <a:t>Raster-Dot Jitter</a:t>
            </a:r>
            <a:endParaRPr lang="en-US" dirty="0"/>
          </a:p>
        </p:txBody>
      </p:sp>
      <p:sp>
        <p:nvSpPr>
          <p:cNvPr id="4" name="Text Placeholder 3"/>
          <p:cNvSpPr>
            <a:spLocks noGrp="1"/>
          </p:cNvSpPr>
          <p:nvPr>
            <p:ph type="body" sz="half" idx="2"/>
          </p:nvPr>
        </p:nvSpPr>
        <p:spPr>
          <a:xfrm>
            <a:off x="381000" y="5480050"/>
            <a:ext cx="5181600" cy="768350"/>
          </a:xfrm>
        </p:spPr>
        <p:txBody>
          <a:bodyPr>
            <a:normAutofit fontScale="92500"/>
          </a:bodyPr>
          <a:lstStyle/>
          <a:p>
            <a:pPr marL="0" indent="0"/>
            <a:r>
              <a:rPr lang="en-GB" dirty="0" smtClean="0"/>
              <a:t>Raster dot position jitter can now be added to avoid Moiré effects.</a:t>
            </a:r>
          </a:p>
          <a:p>
            <a:pPr marL="0" indent="0"/>
            <a:r>
              <a:rPr lang="en-GB" dirty="0" smtClean="0"/>
              <a:t>This jitter can be defined by intensity and can be applied smooth form highlights to mid-tones.</a:t>
            </a:r>
            <a:endParaRPr lang="en-US" dirty="0"/>
          </a:p>
        </p:txBody>
      </p:sp>
      <p:pic>
        <p:nvPicPr>
          <p:cNvPr id="1028"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8867" t="12931" r="9389" b="12931"/>
          <a:stretch/>
        </p:blipFill>
        <p:spPr bwMode="auto">
          <a:xfrm>
            <a:off x="685800" y="381000"/>
            <a:ext cx="3240000" cy="3240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Right Arrow 13"/>
          <p:cNvSpPr/>
          <p:nvPr/>
        </p:nvSpPr>
        <p:spPr>
          <a:xfrm>
            <a:off x="4114800" y="1696200"/>
            <a:ext cx="838200" cy="609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34"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24137" y="4769114"/>
            <a:ext cx="2757863" cy="1479286"/>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3705609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New FM Raster "Clear dots"</a:t>
            </a:r>
          </a:p>
        </p:txBody>
      </p:sp>
      <p:sp>
        <p:nvSpPr>
          <p:cNvPr id="4" name="Text Placeholder 3"/>
          <p:cNvSpPr>
            <a:spLocks noGrp="1"/>
          </p:cNvSpPr>
          <p:nvPr>
            <p:ph type="body" sz="half" idx="2"/>
          </p:nvPr>
        </p:nvSpPr>
        <p:spPr>
          <a:xfrm>
            <a:off x="381000" y="5533218"/>
            <a:ext cx="8382000" cy="1096182"/>
          </a:xfrm>
        </p:spPr>
        <p:txBody>
          <a:bodyPr>
            <a:normAutofit/>
          </a:bodyPr>
          <a:lstStyle/>
          <a:p>
            <a:pPr marL="0" indent="0"/>
            <a:r>
              <a:rPr lang="en-US" dirty="0" smtClean="0"/>
              <a:t>The new “Clear dots” Raster does not place dots completely by random, but has the intelligence to spread points  homogeneous.</a:t>
            </a:r>
          </a:p>
          <a:p>
            <a:pPr marL="0" indent="0"/>
            <a:r>
              <a:rPr lang="en-US" dirty="0" smtClean="0"/>
              <a:t>This leads to smoother </a:t>
            </a:r>
            <a:r>
              <a:rPr lang="en-US" dirty="0"/>
              <a:t>prints than traditional Random raster</a:t>
            </a:r>
            <a:r>
              <a:rPr lang="en-US" dirty="0" smtClean="0"/>
              <a:t>.</a:t>
            </a:r>
          </a:p>
          <a:p>
            <a:pPr marL="0" indent="0"/>
            <a:r>
              <a:rPr lang="en-GB" dirty="0" smtClean="0"/>
              <a:t>It is also possible to generate square or round FM raster dots composed of several pixels.</a:t>
            </a:r>
            <a:endParaRPr lang="en-US" dirty="0"/>
          </a:p>
        </p:txBody>
      </p:sp>
      <p:pic>
        <p:nvPicPr>
          <p:cNvPr id="1028"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l="9128" t="12946" r="9128" b="12946"/>
          <a:stretch/>
        </p:blipFill>
        <p:spPr bwMode="auto">
          <a:xfrm>
            <a:off x="4924425" y="284929"/>
            <a:ext cx="3240000" cy="324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l="9116" t="12945" r="9116" b="12945"/>
          <a:stretch/>
        </p:blipFill>
        <p:spPr bwMode="auto">
          <a:xfrm>
            <a:off x="304800" y="284929"/>
            <a:ext cx="3239975" cy="32400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9116" t="12291" r="9114" b="13601"/>
          <a:stretch/>
        </p:blipFill>
        <p:spPr bwMode="auto">
          <a:xfrm>
            <a:off x="951000" y="1524000"/>
            <a:ext cx="3240000" cy="3240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l="9116" t="12945" r="9116" b="12945"/>
          <a:stretch/>
        </p:blipFill>
        <p:spPr bwMode="auto">
          <a:xfrm>
            <a:off x="5523000" y="1505700"/>
            <a:ext cx="3240000" cy="3240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ight Arrow 6"/>
          <p:cNvSpPr/>
          <p:nvPr/>
        </p:nvSpPr>
        <p:spPr>
          <a:xfrm>
            <a:off x="4505325" y="2886825"/>
            <a:ext cx="838200" cy="609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54861444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52400"/>
            <a:ext cx="6810375" cy="4864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le 2"/>
          <p:cNvSpPr>
            <a:spLocks noGrp="1"/>
          </p:cNvSpPr>
          <p:nvPr>
            <p:ph type="title"/>
          </p:nvPr>
        </p:nvSpPr>
        <p:spPr/>
        <p:txBody>
          <a:bodyPr/>
          <a:lstStyle/>
          <a:p>
            <a:r>
              <a:rPr lang="en-US" dirty="0"/>
              <a:t>"Drag and drop" of individual parameters</a:t>
            </a:r>
          </a:p>
        </p:txBody>
      </p:sp>
      <p:sp>
        <p:nvSpPr>
          <p:cNvPr id="4" name="Text Placeholder 3"/>
          <p:cNvSpPr>
            <a:spLocks noGrp="1"/>
          </p:cNvSpPr>
          <p:nvPr>
            <p:ph type="body" sz="half" idx="2"/>
          </p:nvPr>
        </p:nvSpPr>
        <p:spPr>
          <a:xfrm>
            <a:off x="381000" y="5533218"/>
            <a:ext cx="8382000" cy="768350"/>
          </a:xfrm>
        </p:spPr>
        <p:txBody>
          <a:bodyPr/>
          <a:lstStyle/>
          <a:p>
            <a:pPr marL="0" indent="0"/>
            <a:r>
              <a:rPr lang="en-GB" dirty="0" smtClean="0"/>
              <a:t>It’s now possible to copy just a subcategory of parameter between output objects.</a:t>
            </a:r>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4362" y="685800"/>
            <a:ext cx="2133600" cy="2076450"/>
          </a:xfrm>
          <a:prstGeom prst="rect">
            <a:avLst/>
          </a:prstGeom>
          <a:noFill/>
          <a:ln>
            <a:noFill/>
          </a:ln>
          <a:effectLst>
            <a:glow rad="101600">
              <a:schemeClr val="accent2">
                <a:alpha val="60000"/>
              </a:schemeClr>
            </a:glow>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8" name="Group 7"/>
          <p:cNvGrpSpPr/>
          <p:nvPr/>
        </p:nvGrpSpPr>
        <p:grpSpPr>
          <a:xfrm>
            <a:off x="2438400" y="566705"/>
            <a:ext cx="1828800" cy="782298"/>
            <a:chOff x="1862228" y="566705"/>
            <a:chExt cx="1828800" cy="782298"/>
          </a:xfrm>
        </p:grpSpPr>
        <p:sp>
          <p:nvSpPr>
            <p:cNvPr id="5" name="Arc 4"/>
            <p:cNvSpPr/>
            <p:nvPr/>
          </p:nvSpPr>
          <p:spPr>
            <a:xfrm rot="19058517">
              <a:off x="2291088" y="566705"/>
              <a:ext cx="854355" cy="782298"/>
            </a:xfrm>
            <a:prstGeom prst="arc">
              <a:avLst>
                <a:gd name="adj1" fmla="val 14694986"/>
                <a:gd name="adj2" fmla="val 1316171"/>
              </a:avLst>
            </a:prstGeom>
            <a:ln>
              <a:solidFill>
                <a:schemeClr val="accent2"/>
              </a:solidFill>
              <a:tailEnd type="triangle" w="lg" len="lg"/>
            </a:ln>
            <a:effectLst>
              <a:outerShdw blurRad="50800" dist="38100" dir="2700000" algn="tl" rotWithShape="0">
                <a:prstClr val="black">
                  <a:alpha val="40000"/>
                </a:prstClr>
              </a:outerShdw>
            </a:effectLst>
          </p:spPr>
          <p:style>
            <a:lnRef idx="2">
              <a:schemeClr val="accent2"/>
            </a:lnRef>
            <a:fillRef idx="0">
              <a:schemeClr val="accent2"/>
            </a:fillRef>
            <a:effectRef idx="1">
              <a:schemeClr val="accent2"/>
            </a:effectRef>
            <a:fontRef idx="minor">
              <a:schemeClr val="tx1"/>
            </a:fontRef>
          </p:style>
          <p:txBody>
            <a:bodyPr rtlCol="0" anchor="ctr"/>
            <a:lstStyle/>
            <a:p>
              <a:pPr algn="ctr"/>
              <a:endParaRPr lang="en-US" dirty="0"/>
            </a:p>
          </p:txBody>
        </p:sp>
        <p:sp>
          <p:nvSpPr>
            <p:cNvPr id="7" name="TextBox 6"/>
            <p:cNvSpPr txBox="1"/>
            <p:nvPr/>
          </p:nvSpPr>
          <p:spPr>
            <a:xfrm>
              <a:off x="1862228" y="861043"/>
              <a:ext cx="1828800" cy="246221"/>
            </a:xfrm>
            <a:prstGeom prst="rect">
              <a:avLst/>
            </a:prstGeom>
            <a:noFill/>
            <a:ln>
              <a:noFill/>
            </a:ln>
            <a:effectLst/>
          </p:spPr>
          <p:txBody>
            <a:bodyPr wrap="square" rtlCol="0">
              <a:spAutoFit/>
            </a:bodyPr>
            <a:lstStyle/>
            <a:p>
              <a:r>
                <a:rPr lang="en-GB" sz="1000" dirty="0" smtClean="0">
                  <a:solidFill>
                    <a:schemeClr val="bg1"/>
                  </a:solidFill>
                  <a:effectLst>
                    <a:glow rad="228600">
                      <a:schemeClr val="accent2">
                        <a:alpha val="85000"/>
                      </a:schemeClr>
                    </a:glow>
                  </a:effectLst>
                </a:rPr>
                <a:t>Ctrl+Shift with drag and drop</a:t>
              </a:r>
              <a:endParaRPr lang="en-US" sz="1000" dirty="0">
                <a:solidFill>
                  <a:schemeClr val="bg1"/>
                </a:solidFill>
                <a:effectLst>
                  <a:glow rad="228600">
                    <a:schemeClr val="accent2">
                      <a:alpha val="85000"/>
                    </a:schemeClr>
                  </a:glow>
                </a:effectLst>
              </a:endParaRPr>
            </a:p>
          </p:txBody>
        </p:sp>
      </p:grpSp>
    </p:spTree>
    <p:extLst>
      <p:ext uri="{BB962C8B-B14F-4D97-AF65-F5344CB8AC3E}">
        <p14:creationId xmlns:p14="http://schemas.microsoft.com/office/powerpoint/2010/main" val="297954521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3"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47800" y="457200"/>
            <a:ext cx="6175602" cy="441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le 2"/>
          <p:cNvSpPr>
            <a:spLocks noGrp="1"/>
          </p:cNvSpPr>
          <p:nvPr>
            <p:ph type="title"/>
          </p:nvPr>
        </p:nvSpPr>
        <p:spPr/>
        <p:txBody>
          <a:bodyPr/>
          <a:lstStyle/>
          <a:p>
            <a:r>
              <a:rPr lang="en-GB" dirty="0" smtClean="0"/>
              <a:t>Minor improvements</a:t>
            </a:r>
            <a:endParaRPr lang="en-US" dirty="0"/>
          </a:p>
        </p:txBody>
      </p:sp>
      <p:sp>
        <p:nvSpPr>
          <p:cNvPr id="4" name="Text Placeholder 3"/>
          <p:cNvSpPr>
            <a:spLocks noGrp="1"/>
          </p:cNvSpPr>
          <p:nvPr>
            <p:ph type="body" sz="half" idx="2"/>
          </p:nvPr>
        </p:nvSpPr>
        <p:spPr>
          <a:xfrm>
            <a:off x="381000" y="5562600"/>
            <a:ext cx="5867400" cy="768350"/>
          </a:xfrm>
        </p:spPr>
        <p:txBody>
          <a:bodyPr/>
          <a:lstStyle/>
          <a:p>
            <a:r>
              <a:rPr lang="en-GB" dirty="0" smtClean="0"/>
              <a:t>Preview updates do no longer stall user from fluent working.</a:t>
            </a:r>
          </a:p>
          <a:p>
            <a:r>
              <a:rPr lang="en-GB" dirty="0" smtClean="0"/>
              <a:t>Screen mesh list is now editable.</a:t>
            </a:r>
            <a:endParaRPr lang="en-US" dirty="0"/>
          </a:p>
        </p:txBody>
      </p:sp>
      <p:pic>
        <p:nvPicPr>
          <p:cNvPr id="2050"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67077" y="1699647"/>
            <a:ext cx="2286000" cy="2396613"/>
          </a:xfrm>
          <a:prstGeom prst="rect">
            <a:avLst/>
          </a:prstGeom>
          <a:noFill/>
          <a:ln>
            <a:noFill/>
          </a:ln>
          <a:effectLst>
            <a:glow rad="228600">
              <a:schemeClr val="bg1">
                <a:alpha val="40000"/>
              </a:schemeClr>
            </a:glow>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Circle.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rotWithShape="1">
          <a:blip r:embed="rId8"/>
          <a:srcRect l="17195" t="5787" r="17195" b="6737"/>
          <a:stretch/>
        </p:blipFill>
        <p:spPr>
          <a:xfrm>
            <a:off x="4343400" y="1204219"/>
            <a:ext cx="180000" cy="180000"/>
          </a:xfrm>
          <a:prstGeom prst="rect">
            <a:avLst/>
          </a:prstGeom>
        </p:spPr>
      </p:pic>
      <p:pic>
        <p:nvPicPr>
          <p:cNvPr id="9" name="Circle.wmv">
            <a:hlinkClick r:id="" action="ppaction://media"/>
          </p:cNvPr>
          <p:cNvPicPr preferRelativeResize="0">
            <a:picLocks noChangeAspect="1"/>
          </p:cNvPicPr>
          <p:nvPr>
            <a:videoFile r:link="rId3"/>
            <p:extLst>
              <p:ext uri="{DAA4B4D4-6D71-4841-9C94-3DE7FCFB9230}">
                <p14:media xmlns:p14="http://schemas.microsoft.com/office/powerpoint/2010/main" r:embed="rId4">
                  <p14:trim end="2260.0572"/>
                </p14:media>
              </p:ext>
            </p:extLst>
          </p:nvPr>
        </p:nvPicPr>
        <p:blipFill rotWithShape="1">
          <a:blip r:embed="rId9"/>
          <a:srcRect l="13509" r="16393"/>
          <a:stretch>
            <a:fillRect/>
          </a:stretch>
        </p:blipFill>
        <p:spPr>
          <a:xfrm>
            <a:off x="4333851" y="1194090"/>
            <a:ext cx="198000" cy="205769"/>
          </a:xfrm>
          <a:prstGeom prst="rect">
            <a:avLst/>
          </a:prstGeom>
        </p:spPr>
      </p:pic>
      <p:pic>
        <p:nvPicPr>
          <p:cNvPr id="2051" name="Picture 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124200" y="642938"/>
            <a:ext cx="2609850" cy="1296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Flowchart: Extract 6"/>
          <p:cNvSpPr/>
          <p:nvPr/>
        </p:nvSpPr>
        <p:spPr>
          <a:xfrm rot="16200000">
            <a:off x="3800633" y="1990567"/>
            <a:ext cx="2228534" cy="1752600"/>
          </a:xfrm>
          <a:prstGeom prst="flowChartExtract">
            <a:avLst/>
          </a:prstGeom>
          <a:gradFill flip="none" rotWithShape="1">
            <a:gsLst>
              <a:gs pos="0">
                <a:schemeClr val="accent1">
                  <a:alpha val="95000"/>
                </a:schemeClr>
              </a:gs>
              <a:gs pos="100000">
                <a:schemeClr val="accent1">
                  <a:alpha val="25000"/>
                </a:schemeClr>
              </a:gs>
            </a:gsLst>
            <a:lin ang="16200000" scaled="1"/>
            <a:tileRect/>
          </a:gradFill>
          <a:ln>
            <a:solidFill>
              <a:schemeClr val="accent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ounded Rectangular Callout 4"/>
          <p:cNvSpPr/>
          <p:nvPr/>
        </p:nvSpPr>
        <p:spPr>
          <a:xfrm>
            <a:off x="3829050" y="152400"/>
            <a:ext cx="2057400" cy="914400"/>
          </a:xfrm>
          <a:prstGeom prst="wedgeRound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t>Job parameter can be changed fluent as user has not to wait for </a:t>
            </a:r>
            <a:br>
              <a:rPr lang="en-GB" sz="1200" dirty="0" smtClean="0"/>
            </a:br>
            <a:r>
              <a:rPr lang="en-GB" sz="1200" dirty="0" smtClean="0"/>
              <a:t>preview updates</a:t>
            </a:r>
            <a:endParaRPr lang="en-US" sz="1200" dirty="0"/>
          </a:p>
        </p:txBody>
      </p:sp>
    </p:spTree>
    <p:extLst>
      <p:ext uri="{BB962C8B-B14F-4D97-AF65-F5344CB8AC3E}">
        <p14:creationId xmlns:p14="http://schemas.microsoft.com/office/powerpoint/2010/main" val="421560348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050"/>
                                        </p:tgtEl>
                                        <p:attrNameLst>
                                          <p:attrName>style.visibility</p:attrName>
                                        </p:attrNameLst>
                                      </p:cBhvr>
                                      <p:to>
                                        <p:strVal val="visible"/>
                                      </p:to>
                                    </p:set>
                                    <p:animEffect transition="in" filter="fade">
                                      <p:cBhvr>
                                        <p:cTn id="11" dur="250"/>
                                        <p:tgtEl>
                                          <p:spTgt spid="2050"/>
                                        </p:tgtEl>
                                      </p:cBhvr>
                                    </p:animEffect>
                                  </p:childTnLst>
                                </p:cTn>
                              </p:par>
                            </p:childTnLst>
                          </p:cTn>
                        </p:par>
                        <p:par>
                          <p:cTn id="12" fill="hold">
                            <p:stCondLst>
                              <p:cond delay="750"/>
                            </p:stCondLst>
                            <p:childTnLst>
                              <p:par>
                                <p:cTn id="13" presetID="2" presetClass="mediacall" presetSubtype="0" fill="hold" nodeType="afterEffect">
                                  <p:stCondLst>
                                    <p:cond delay="0"/>
                                  </p:stCondLst>
                                  <p:childTnLst>
                                    <p:cmd type="call" cmd="togglePause">
                                      <p:cBhvr>
                                        <p:cTn id="14" dur="1" fill="hold"/>
                                        <p:tgtEl>
                                          <p:spTgt spid="9"/>
                                        </p:tgtEl>
                                      </p:cBhvr>
                                    </p:cmd>
                                  </p:childTnLst>
                                </p:cTn>
                              </p:par>
                            </p:childTnLst>
                          </p:cTn>
                        </p:par>
                        <p:par>
                          <p:cTn id="15" fill="hold">
                            <p:stCondLst>
                              <p:cond delay="750"/>
                            </p:stCondLst>
                            <p:childTnLst>
                              <p:par>
                                <p:cTn id="16" presetID="1" presetClass="entr" presetSubtype="0" fill="hold" nodeType="afterEffect">
                                  <p:stCondLst>
                                    <p:cond delay="5500"/>
                                  </p:stCondLst>
                                  <p:childTnLst>
                                    <p:set>
                                      <p:cBhvr>
                                        <p:cTn id="17" dur="1" fill="hold">
                                          <p:stCondLst>
                                            <p:cond delay="0"/>
                                          </p:stCondLst>
                                        </p:cTn>
                                        <p:tgtEl>
                                          <p:spTgt spid="20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0">
                <p:cTn id="18" fill="hold" display="0">
                  <p:stCondLst>
                    <p:cond delay="indefinite"/>
                  </p:stCondLst>
                </p:cTn>
                <p:tgtEl>
                  <p:spTgt spid="6"/>
                </p:tgtEl>
              </p:cMediaNode>
            </p:video>
            <p:video>
              <p:cMediaNode vol="80000">
                <p:cTn id="19" fill="hold" display="0">
                  <p:stCondLst>
                    <p:cond delay="indefinite"/>
                  </p:stCondLst>
                </p:cTn>
                <p:tgtEl>
                  <p:spTgt spid="9"/>
                </p:tgtEl>
              </p:cMediaNode>
            </p:video>
          </p:childTnLst>
        </p:cTn>
      </p:par>
    </p:tnLst>
    <p:bldLst>
      <p:bldP spid="7" grpId="0" animBg="1"/>
    </p:bldLst>
  </p:timing>
  <p:extLst mod="1">
    <p:ext uri="{E180D4A7-C9FB-4DFB-919C-405C955672EB}">
      <p14:showEvtLst xmlns:p14="http://schemas.microsoft.com/office/powerpoint/2010/main">
        <p14:playEvt time="757" objId="9"/>
        <p14:stopEvt time="6476" objId="9"/>
      </p14:showEvtLst>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Engraving job statistics</a:t>
            </a:r>
          </a:p>
        </p:txBody>
      </p:sp>
      <p:sp>
        <p:nvSpPr>
          <p:cNvPr id="4" name="Text Placeholder 3"/>
          <p:cNvSpPr>
            <a:spLocks noGrp="1"/>
          </p:cNvSpPr>
          <p:nvPr>
            <p:ph type="body" sz="half" idx="2"/>
          </p:nvPr>
        </p:nvSpPr>
        <p:spPr>
          <a:xfrm>
            <a:off x="381000" y="5533218"/>
            <a:ext cx="5867400" cy="1096182"/>
          </a:xfrm>
        </p:spPr>
        <p:txBody>
          <a:bodyPr>
            <a:normAutofit/>
          </a:bodyPr>
          <a:lstStyle/>
          <a:p>
            <a:pPr marL="0" indent="0"/>
            <a:r>
              <a:rPr lang="en-GB" dirty="0" smtClean="0"/>
              <a:t>Statistical data can now be extracted from job report database like:</a:t>
            </a:r>
          </a:p>
          <a:p>
            <a:pPr marL="285750" indent="-285750">
              <a:buFont typeface="Wingdings" pitchFamily="2" charset="2"/>
              <a:buChar char="v"/>
            </a:pPr>
            <a:r>
              <a:rPr lang="en-GB" dirty="0" smtClean="0"/>
              <a:t>jobs/week 	</a:t>
            </a:r>
          </a:p>
          <a:p>
            <a:pPr marL="285750" indent="-285750">
              <a:buFont typeface="Wingdings" pitchFamily="2" charset="2"/>
              <a:buChar char="v"/>
            </a:pPr>
            <a:r>
              <a:rPr lang="en-GB" dirty="0" smtClean="0"/>
              <a:t>jobs/day 	</a:t>
            </a:r>
          </a:p>
          <a:p>
            <a:pPr marL="285750" indent="-285750">
              <a:buFont typeface="Wingdings" pitchFamily="2" charset="2"/>
              <a:buChar char="v"/>
            </a:pPr>
            <a:r>
              <a:rPr lang="en-GB" dirty="0" smtClean="0"/>
              <a:t>jobs/month.</a:t>
            </a:r>
            <a:endParaRPr lang="en-US" dirty="0"/>
          </a:p>
        </p:txBody>
      </p:sp>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443" t="6892" r="6925" b="1957"/>
          <a:stretch/>
        </p:blipFill>
        <p:spPr bwMode="auto">
          <a:xfrm>
            <a:off x="4953000" y="228600"/>
            <a:ext cx="3440657" cy="4612077"/>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00000" lon="0" rev="0"/>
            </a:camera>
            <a:lightRig rig="twoPt" dir="t"/>
          </a:scene3d>
          <a:sp3d prstMaterial="matte">
            <a:bevelT w="12700" h="12700"/>
            <a:contourClr>
              <a:schemeClr val="bg1"/>
            </a:contourClr>
          </a:sp3d>
          <a:extLst/>
        </p:spPr>
      </p:pic>
      <p:pic>
        <p:nvPicPr>
          <p:cNvPr id="7" name="Picture 6" descr="\\Atstk201\Software\people\Report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304801"/>
            <a:ext cx="3824894" cy="4672806"/>
          </a:xfrm>
          <a:prstGeom prst="rect">
            <a:avLst/>
          </a:prstGeom>
          <a:noFill/>
          <a:extLst>
            <a:ext uri="{909E8E84-426E-40DD-AFC4-6F175D3DCCD1}">
              <a14:hiddenFill xmlns:a14="http://schemas.microsoft.com/office/drawing/2010/main">
                <a:solidFill>
                  <a:srgbClr val="FFFFFF"/>
                </a:solidFill>
              </a14:hiddenFill>
            </a:ext>
          </a:extLst>
        </p:spPr>
      </p:pic>
      <p:sp>
        <p:nvSpPr>
          <p:cNvPr id="6" name="Rounded Rectangle 5"/>
          <p:cNvSpPr/>
          <p:nvPr/>
        </p:nvSpPr>
        <p:spPr>
          <a:xfrm>
            <a:off x="2362200" y="1447800"/>
            <a:ext cx="1745153" cy="762000"/>
          </a:xfrm>
          <a:prstGeom prst="roundRect">
            <a:avLst/>
          </a:prstGeom>
          <a:noFill/>
          <a:ln w="25400">
            <a:solidFill>
              <a:schemeClr val="accent1">
                <a:lumMod val="75000"/>
              </a:schemeClr>
            </a:solidFill>
            <a:prstDash val="solid"/>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effectLst>
                <a:outerShdw blurRad="50800" dist="38100" dir="2700000" algn="tl" rotWithShape="0">
                  <a:prstClr val="black">
                    <a:alpha val="40000"/>
                  </a:prstClr>
                </a:outerShdw>
                <a:reflection blurRad="6350" stA="50000" endA="300" endPos="50000" dist="60007" dir="5400000" sy="-100000" algn="bl" rotWithShape="0"/>
              </a:effectLst>
            </a:endParaRPr>
          </a:p>
        </p:txBody>
      </p:sp>
      <p:sp>
        <p:nvSpPr>
          <p:cNvPr id="8" name="Trapezoid 7"/>
          <p:cNvSpPr/>
          <p:nvPr/>
        </p:nvSpPr>
        <p:spPr>
          <a:xfrm rot="16200000">
            <a:off x="2970023" y="2280024"/>
            <a:ext cx="3295649" cy="869198"/>
          </a:xfrm>
          <a:custGeom>
            <a:avLst/>
            <a:gdLst>
              <a:gd name="connsiteX0" fmla="*/ 0 w 1066800"/>
              <a:gd name="connsiteY0" fmla="*/ 838200 h 838200"/>
              <a:gd name="connsiteX1" fmla="*/ 209550 w 1066800"/>
              <a:gd name="connsiteY1" fmla="*/ 0 h 838200"/>
              <a:gd name="connsiteX2" fmla="*/ 857250 w 1066800"/>
              <a:gd name="connsiteY2" fmla="*/ 0 h 838200"/>
              <a:gd name="connsiteX3" fmla="*/ 1066800 w 1066800"/>
              <a:gd name="connsiteY3" fmla="*/ 838200 h 838200"/>
              <a:gd name="connsiteX4" fmla="*/ 0 w 1066800"/>
              <a:gd name="connsiteY4" fmla="*/ 838200 h 838200"/>
              <a:gd name="connsiteX0" fmla="*/ 0 w 3981450"/>
              <a:gd name="connsiteY0" fmla="*/ 638175 h 838200"/>
              <a:gd name="connsiteX1" fmla="*/ 3124200 w 3981450"/>
              <a:gd name="connsiteY1" fmla="*/ 0 h 838200"/>
              <a:gd name="connsiteX2" fmla="*/ 3771900 w 3981450"/>
              <a:gd name="connsiteY2" fmla="*/ 0 h 838200"/>
              <a:gd name="connsiteX3" fmla="*/ 3981450 w 3981450"/>
              <a:gd name="connsiteY3" fmla="*/ 838200 h 838200"/>
              <a:gd name="connsiteX4" fmla="*/ 0 w 3981450"/>
              <a:gd name="connsiteY4" fmla="*/ 638175 h 838200"/>
              <a:gd name="connsiteX0" fmla="*/ 0 w 4953000"/>
              <a:gd name="connsiteY0" fmla="*/ 638175 h 647700"/>
              <a:gd name="connsiteX1" fmla="*/ 3124200 w 4953000"/>
              <a:gd name="connsiteY1" fmla="*/ 0 h 647700"/>
              <a:gd name="connsiteX2" fmla="*/ 3771900 w 4953000"/>
              <a:gd name="connsiteY2" fmla="*/ 0 h 647700"/>
              <a:gd name="connsiteX3" fmla="*/ 4953000 w 4953000"/>
              <a:gd name="connsiteY3" fmla="*/ 647700 h 647700"/>
              <a:gd name="connsiteX4" fmla="*/ 0 w 4953000"/>
              <a:gd name="connsiteY4" fmla="*/ 638175 h 647700"/>
              <a:gd name="connsiteX0" fmla="*/ 0 w 3886352"/>
              <a:gd name="connsiteY0" fmla="*/ 368716 h 647700"/>
              <a:gd name="connsiteX1" fmla="*/ 2057552 w 3886352"/>
              <a:gd name="connsiteY1" fmla="*/ 0 h 647700"/>
              <a:gd name="connsiteX2" fmla="*/ 2705252 w 3886352"/>
              <a:gd name="connsiteY2" fmla="*/ 0 h 647700"/>
              <a:gd name="connsiteX3" fmla="*/ 3886352 w 3886352"/>
              <a:gd name="connsiteY3" fmla="*/ 647700 h 647700"/>
              <a:gd name="connsiteX4" fmla="*/ 0 w 3886352"/>
              <a:gd name="connsiteY4" fmla="*/ 368716 h 647700"/>
              <a:gd name="connsiteX0" fmla="*/ 0 w 3886352"/>
              <a:gd name="connsiteY0" fmla="*/ 374702 h 653686"/>
              <a:gd name="connsiteX1" fmla="*/ 2057552 w 3886352"/>
              <a:gd name="connsiteY1" fmla="*/ 5986 h 653686"/>
              <a:gd name="connsiteX2" fmla="*/ 3334301 w 3886352"/>
              <a:gd name="connsiteY2" fmla="*/ 0 h 653686"/>
              <a:gd name="connsiteX3" fmla="*/ 3886352 w 3886352"/>
              <a:gd name="connsiteY3" fmla="*/ 653686 h 653686"/>
              <a:gd name="connsiteX4" fmla="*/ 0 w 3886352"/>
              <a:gd name="connsiteY4" fmla="*/ 374702 h 653686"/>
              <a:gd name="connsiteX0" fmla="*/ 0 w 3886352"/>
              <a:gd name="connsiteY0" fmla="*/ 374704 h 653688"/>
              <a:gd name="connsiteX1" fmla="*/ 2568084 w 3886352"/>
              <a:gd name="connsiteY1" fmla="*/ 0 h 653688"/>
              <a:gd name="connsiteX2" fmla="*/ 3334301 w 3886352"/>
              <a:gd name="connsiteY2" fmla="*/ 2 h 653688"/>
              <a:gd name="connsiteX3" fmla="*/ 3886352 w 3886352"/>
              <a:gd name="connsiteY3" fmla="*/ 653688 h 653688"/>
              <a:gd name="connsiteX4" fmla="*/ 0 w 3886352"/>
              <a:gd name="connsiteY4" fmla="*/ 374704 h 653688"/>
              <a:gd name="connsiteX0" fmla="*/ 1 w 3877236"/>
              <a:gd name="connsiteY0" fmla="*/ 344765 h 653688"/>
              <a:gd name="connsiteX1" fmla="*/ 2558968 w 3877236"/>
              <a:gd name="connsiteY1" fmla="*/ 0 h 653688"/>
              <a:gd name="connsiteX2" fmla="*/ 3325185 w 3877236"/>
              <a:gd name="connsiteY2" fmla="*/ 2 h 653688"/>
              <a:gd name="connsiteX3" fmla="*/ 3877236 w 3877236"/>
              <a:gd name="connsiteY3" fmla="*/ 653688 h 653688"/>
              <a:gd name="connsiteX4" fmla="*/ 1 w 3877236"/>
              <a:gd name="connsiteY4" fmla="*/ 344765 h 653688"/>
              <a:gd name="connsiteX0" fmla="*/ 0 w 3877235"/>
              <a:gd name="connsiteY0" fmla="*/ 344765 h 671652"/>
              <a:gd name="connsiteX1" fmla="*/ 2558967 w 3877235"/>
              <a:gd name="connsiteY1" fmla="*/ 0 h 671652"/>
              <a:gd name="connsiteX2" fmla="*/ 3325184 w 3877235"/>
              <a:gd name="connsiteY2" fmla="*/ 2 h 671652"/>
              <a:gd name="connsiteX3" fmla="*/ 3877235 w 3877235"/>
              <a:gd name="connsiteY3" fmla="*/ 671652 h 671652"/>
              <a:gd name="connsiteX4" fmla="*/ 0 w 3877235"/>
              <a:gd name="connsiteY4" fmla="*/ 344765 h 6716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7235" h="671652">
                <a:moveTo>
                  <a:pt x="0" y="344765"/>
                </a:moveTo>
                <a:lnTo>
                  <a:pt x="2558967" y="0"/>
                </a:lnTo>
                <a:lnTo>
                  <a:pt x="3325184" y="2"/>
                </a:lnTo>
                <a:lnTo>
                  <a:pt x="3877235" y="671652"/>
                </a:lnTo>
                <a:lnTo>
                  <a:pt x="0" y="344765"/>
                </a:lnTo>
                <a:close/>
              </a:path>
            </a:pathLst>
          </a:custGeom>
          <a:gradFill flip="none" rotWithShape="1">
            <a:gsLst>
              <a:gs pos="0">
                <a:schemeClr val="accent1">
                  <a:alpha val="25000"/>
                </a:schemeClr>
              </a:gs>
              <a:gs pos="100000">
                <a:schemeClr val="accent1">
                  <a:alpha val="95000"/>
                </a:schemeClr>
              </a:gs>
            </a:gsLst>
            <a:lin ang="5400000" scaled="1"/>
            <a:tileRect/>
          </a:gradFill>
          <a:ln w="254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9475062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michael\Pictures\SPG print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7750" y="828675"/>
            <a:ext cx="8248650" cy="1457325"/>
          </a:xfrm>
          <a:prstGeom prst="rect">
            <a:avLst/>
          </a:prstGeom>
          <a:ln>
            <a:noFill/>
          </a:ln>
          <a:effectLst>
            <a:reflection blurRad="101600" stA="16000" dist="127000" dir="5400000" sy="-100000" algn="bl" rotWithShape="0"/>
          </a:effectLst>
          <a:scene3d>
            <a:camera prst="perspectiveContrastingRightFacing">
              <a:rot lat="623785" lon="19800000" rev="213211"/>
            </a:camera>
            <a:lightRig rig="threePt" dir="t"/>
          </a:scene3d>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386043" y="4876800"/>
            <a:ext cx="8401595" cy="1600438"/>
          </a:xfrm>
          <a:prstGeom prst="rect">
            <a:avLst/>
          </a:prstGeom>
          <a:noFill/>
        </p:spPr>
        <p:txBody>
          <a:bodyPr wrap="square" rtlCol="0">
            <a:spAutoFit/>
          </a:bodyPr>
          <a:lstStyle/>
          <a:p>
            <a:pPr algn="just"/>
            <a:r>
              <a:rPr lang="en-GB" sz="1400" dirty="0" smtClean="0">
                <a:solidFill>
                  <a:schemeClr val="tx2"/>
                </a:solidFill>
              </a:rPr>
              <a:t>Copyright </a:t>
            </a:r>
            <a:r>
              <a:rPr lang="en-US" sz="1400" dirty="0" smtClean="0">
                <a:solidFill>
                  <a:schemeClr val="tx2"/>
                </a:solidFill>
              </a:rPr>
              <a:t>© </a:t>
            </a:r>
            <a:r>
              <a:rPr lang="en-GB" sz="1400" dirty="0" smtClean="0">
                <a:solidFill>
                  <a:schemeClr val="tx2"/>
                </a:solidFill>
              </a:rPr>
              <a:t>2011 by Stork Prints Austria GmbH. Permission to copy without fee all or part of this material is granted provided that the copies are not made or distributed for direct commercial advantage and the Stork Prints Austria copyright notice appears. If the majority of the document is copied or redistributed, it must be distributed verbatim, without repagination or reformatting. To copy otherwise requires specific permission from Stork Prints Austria GmbH.</a:t>
            </a:r>
          </a:p>
          <a:p>
            <a:pPr algn="just"/>
            <a:endParaRPr lang="en-GB" sz="1400" dirty="0">
              <a:solidFill>
                <a:schemeClr val="tx2"/>
              </a:solidFill>
            </a:endParaRPr>
          </a:p>
          <a:p>
            <a:pPr algn="just"/>
            <a:r>
              <a:rPr lang="en-GB" sz="1400" dirty="0" smtClean="0">
                <a:solidFill>
                  <a:schemeClr val="tx2"/>
                </a:solidFill>
              </a:rPr>
              <a:t>Stork Prints may make changes to specifications and product descriptions at any time, without notice.</a:t>
            </a:r>
            <a:endParaRPr lang="en-US" sz="1400" dirty="0">
              <a:solidFill>
                <a:schemeClr val="tx2"/>
              </a:solidFill>
            </a:endParaRPr>
          </a:p>
        </p:txBody>
      </p:sp>
      <p:cxnSp>
        <p:nvCxnSpPr>
          <p:cNvPr id="13" name="Straight Connector 12"/>
          <p:cNvCxnSpPr/>
          <p:nvPr/>
        </p:nvCxnSpPr>
        <p:spPr>
          <a:xfrm>
            <a:off x="462516" y="4800600"/>
            <a:ext cx="8243334" cy="0"/>
          </a:xfrm>
          <a:prstGeom prst="line">
            <a:avLst/>
          </a:prstGeom>
          <a:effectLst>
            <a:outerShdw blurRad="50800" dist="254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3224216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510</Words>
  <Application>Microsoft Office PowerPoint</Application>
  <PresentationFormat>On-screen Show (4:3)</PresentationFormat>
  <Paragraphs>59</Paragraphs>
  <Slides>12</Slides>
  <Notes>3</Notes>
  <HiddenSlides>0</HiddenSlides>
  <MMClips>2</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Franklin Gothic Book</vt:lpstr>
      <vt:lpstr>Wingdings 2</vt:lpstr>
      <vt:lpstr>Calibri</vt:lpstr>
      <vt:lpstr>Wingdings</vt:lpstr>
      <vt:lpstr>Franklin Gothic Medium</vt:lpstr>
      <vt:lpstr>Trek</vt:lpstr>
      <vt:lpstr>bestIMAGE 5.50</vt:lpstr>
      <vt:lpstr>NEW FeatureS</vt:lpstr>
      <vt:lpstr>On-fly support of standard formats: PDF, TIFF, (Esko) LEN</vt:lpstr>
      <vt:lpstr>Output job templates</vt:lpstr>
      <vt:lpstr>Job automation</vt:lpstr>
      <vt:lpstr>Embedded Fonts for Jobs</vt:lpstr>
      <vt:lpstr>Raster-Dot Jitter</vt:lpstr>
      <vt:lpstr>New FM Raster "Clear dots"</vt:lpstr>
      <vt:lpstr>"Drag and drop" of individual parameters</vt:lpstr>
      <vt:lpstr>Minor improvements</vt:lpstr>
      <vt:lpstr>Engraving job statistics</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What's new in bestIMAGE 5.50 CAM Plus</dc:title>
  <dc:creator/>
  <cp:keywords>bestIMAGE;CAM Plus</cp:keywords>
  <cp:lastModifiedBy/>
  <cp:revision>1</cp:revision>
  <dcterms:created xsi:type="dcterms:W3CDTF">2011-12-22T09:11:45Z</dcterms:created>
  <dcterms:modified xsi:type="dcterms:W3CDTF">2011-12-22T09:11:46Z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TC101671179990</vt:lpwstr>
  </property>
</Properties>
</file>